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4"/>
  </p:sldMasterIdLst>
  <p:notesMasterIdLst>
    <p:notesMasterId r:id="rId61"/>
  </p:notesMasterIdLst>
  <p:sldIdLst>
    <p:sldId id="302" r:id="rId5"/>
    <p:sldId id="303" r:id="rId6"/>
    <p:sldId id="368" r:id="rId7"/>
    <p:sldId id="270" r:id="rId8"/>
    <p:sldId id="315" r:id="rId9"/>
    <p:sldId id="309" r:id="rId10"/>
    <p:sldId id="310" r:id="rId11"/>
    <p:sldId id="313" r:id="rId12"/>
    <p:sldId id="312" r:id="rId13"/>
    <p:sldId id="331" r:id="rId14"/>
    <p:sldId id="364" r:id="rId15"/>
    <p:sldId id="366" r:id="rId16"/>
    <p:sldId id="365" r:id="rId17"/>
    <p:sldId id="367" r:id="rId18"/>
    <p:sldId id="363" r:id="rId19"/>
    <p:sldId id="332" r:id="rId20"/>
    <p:sldId id="317" r:id="rId21"/>
    <p:sldId id="369" r:id="rId22"/>
    <p:sldId id="318" r:id="rId23"/>
    <p:sldId id="319" r:id="rId24"/>
    <p:sldId id="343" r:id="rId25"/>
    <p:sldId id="304" r:id="rId26"/>
    <p:sldId id="362" r:id="rId27"/>
    <p:sldId id="324" r:id="rId28"/>
    <p:sldId id="326" r:id="rId29"/>
    <p:sldId id="327" r:id="rId30"/>
    <p:sldId id="328" r:id="rId31"/>
    <p:sldId id="329" r:id="rId32"/>
    <p:sldId id="330" r:id="rId33"/>
    <p:sldId id="372" r:id="rId34"/>
    <p:sldId id="373" r:id="rId35"/>
    <p:sldId id="333" r:id="rId36"/>
    <p:sldId id="346" r:id="rId37"/>
    <p:sldId id="357" r:id="rId38"/>
    <p:sldId id="358" r:id="rId39"/>
    <p:sldId id="361" r:id="rId40"/>
    <p:sldId id="347" r:id="rId41"/>
    <p:sldId id="374" r:id="rId42"/>
    <p:sldId id="375" r:id="rId43"/>
    <p:sldId id="376" r:id="rId44"/>
    <p:sldId id="377" r:id="rId45"/>
    <p:sldId id="351" r:id="rId46"/>
    <p:sldId id="379" r:id="rId47"/>
    <p:sldId id="380" r:id="rId48"/>
    <p:sldId id="378" r:id="rId49"/>
    <p:sldId id="381" r:id="rId50"/>
    <p:sldId id="352" r:id="rId51"/>
    <p:sldId id="382" r:id="rId52"/>
    <p:sldId id="353" r:id="rId53"/>
    <p:sldId id="354" r:id="rId54"/>
    <p:sldId id="350" r:id="rId55"/>
    <p:sldId id="355" r:id="rId56"/>
    <p:sldId id="338" r:id="rId57"/>
    <p:sldId id="336" r:id="rId58"/>
    <p:sldId id="337" r:id="rId59"/>
    <p:sldId id="35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522"/>
    <a:srgbClr val="8BAFE8"/>
    <a:srgbClr val="0432FF"/>
    <a:srgbClr val="FF8AD8"/>
    <a:srgbClr val="699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6832B-B5C1-F145-B9CB-067D2B9ECCBE}" v="17" dt="2023-10-06T21:31:36.446"/>
    <p1510:client id="{271F6232-4389-5D49-B3F4-1168DD91BB31}" v="1472" dt="2023-10-09T21:47:04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25568942436412E-2"/>
          <c:y val="4.6518047806662965E-2"/>
          <c:w val="0.97054886211512714"/>
          <c:h val="0.755767192327144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Dublin</c:v>
                </c:pt>
              </c:strCache>
            </c:strRef>
          </c:tx>
          <c:spPr>
            <a:solidFill>
              <a:srgbClr val="8BAFE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Inter</c:v>
                </c:pt>
                <c:pt idx="2">
                  <c:v>Senior</c:v>
                </c:pt>
                <c:pt idx="3">
                  <c:v>Master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</c:v>
                </c:pt>
                <c:pt idx="1">
                  <c:v>15</c:v>
                </c:pt>
                <c:pt idx="2">
                  <c:v>12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4-47A3-A514-C6715C27BD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Leinster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Inter</c:v>
                </c:pt>
                <c:pt idx="2">
                  <c:v>Senior</c:v>
                </c:pt>
                <c:pt idx="3">
                  <c:v>Master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</c:v>
                </c:pt>
                <c:pt idx="1">
                  <c:v>11</c:v>
                </c:pt>
                <c:pt idx="2">
                  <c:v>0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04-47A3-A514-C6715C27BD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National</c:v>
                </c:pt>
              </c:strCache>
            </c:strRef>
          </c:tx>
          <c:spPr>
            <a:solidFill>
              <a:srgbClr val="F8952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Inter</c:v>
                </c:pt>
                <c:pt idx="2">
                  <c:v>Senior</c:v>
                </c:pt>
                <c:pt idx="3">
                  <c:v>Master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10</c:v>
                </c:pt>
                <c:pt idx="2">
                  <c:v>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04-47A3-A514-C6715C27BD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436640431"/>
        <c:axId val="1436638767"/>
      </c:barChart>
      <c:catAx>
        <c:axId val="143664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638767"/>
        <c:crosses val="autoZero"/>
        <c:auto val="1"/>
        <c:lblAlgn val="ctr"/>
        <c:lblOffset val="100"/>
        <c:noMultiLvlLbl val="0"/>
      </c:catAx>
      <c:valAx>
        <c:axId val="1436638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664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77668152926667"/>
          <c:y val="0.93317747023208397"/>
          <c:w val="0.24446636941466654"/>
          <c:h val="6.68225297679160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25568942436412E-2"/>
          <c:y val="4.6518047806662965E-2"/>
          <c:w val="0.97054886211512714"/>
          <c:h val="0.755767192327144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Dublin Graded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800m</c:v>
                </c:pt>
                <c:pt idx="1">
                  <c:v>1500m</c:v>
                </c:pt>
                <c:pt idx="2">
                  <c:v>1 Mile</c:v>
                </c:pt>
                <c:pt idx="3">
                  <c:v>3000m</c:v>
                </c:pt>
                <c:pt idx="4">
                  <c:v>5000m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29</c:v>
                </c:pt>
                <c:pt idx="1">
                  <c:v>35</c:v>
                </c:pt>
                <c:pt idx="2">
                  <c:v>4</c:v>
                </c:pt>
                <c:pt idx="3">
                  <c:v>12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4-47A3-A514-C6715C27BD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LVAC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800m</c:v>
                </c:pt>
                <c:pt idx="1">
                  <c:v>1500m</c:v>
                </c:pt>
                <c:pt idx="2">
                  <c:v>1 Mile</c:v>
                </c:pt>
                <c:pt idx="3">
                  <c:v>3000m</c:v>
                </c:pt>
                <c:pt idx="4">
                  <c:v>5000m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21</c:v>
                </c:pt>
                <c:pt idx="1">
                  <c:v>7</c:v>
                </c:pt>
                <c:pt idx="2">
                  <c:v>0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04-47A3-A514-C6715C27BD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National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800m</c:v>
                </c:pt>
                <c:pt idx="1">
                  <c:v>1500m</c:v>
                </c:pt>
                <c:pt idx="2">
                  <c:v>1 Mile</c:v>
                </c:pt>
                <c:pt idx="3">
                  <c:v>3000m</c:v>
                </c:pt>
                <c:pt idx="4">
                  <c:v>5000m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1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04-47A3-A514-C6715C27BD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Leinster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800m</c:v>
                </c:pt>
                <c:pt idx="1">
                  <c:v>1500m</c:v>
                </c:pt>
                <c:pt idx="2">
                  <c:v>1 Mile</c:v>
                </c:pt>
                <c:pt idx="3">
                  <c:v>3000m</c:v>
                </c:pt>
                <c:pt idx="4">
                  <c:v>5000m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05-1B44-BA3A-0ED43F6FDE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436640431"/>
        <c:axId val="1436638767"/>
      </c:barChart>
      <c:catAx>
        <c:axId val="143664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638767"/>
        <c:crosses val="autoZero"/>
        <c:auto val="1"/>
        <c:lblAlgn val="ctr"/>
        <c:lblOffset val="100"/>
        <c:noMultiLvlLbl val="0"/>
      </c:catAx>
      <c:valAx>
        <c:axId val="1436638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664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77668152926667"/>
          <c:y val="0.93317747023208397"/>
          <c:w val="0.3703138103752967"/>
          <c:h val="6.6822417456054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25568942436412E-2"/>
          <c:y val="4.6518047806662965E-2"/>
          <c:w val="0.97054886211512714"/>
          <c:h val="0.75576719232714407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B0F0"/>
            </a:solidFill>
            <a:ln w="381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Graded 1</c:v>
                </c:pt>
                <c:pt idx="1">
                  <c:v>Graded 2</c:v>
                </c:pt>
                <c:pt idx="2">
                  <c:v>Graded 3</c:v>
                </c:pt>
                <c:pt idx="3">
                  <c:v>Graded 4</c:v>
                </c:pt>
                <c:pt idx="4">
                  <c:v>Graded 5</c:v>
                </c:pt>
                <c:pt idx="5">
                  <c:v>Graded 6</c:v>
                </c:pt>
                <c:pt idx="6">
                  <c:v>Graded 7</c:v>
                </c:pt>
                <c:pt idx="7">
                  <c:v>Graded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5</c:v>
                </c:pt>
                <c:pt idx="1">
                  <c:v>8</c:v>
                </c:pt>
                <c:pt idx="2">
                  <c:v>6</c:v>
                </c:pt>
                <c:pt idx="3">
                  <c:v>5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4F-2A48-B430-4FF7BF421F89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FFF00"/>
            </a:solidFill>
            <a:ln w="41275" cmpd="sng">
              <a:solidFill>
                <a:srgbClr val="FFFF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Graded 1</c:v>
                </c:pt>
                <c:pt idx="1">
                  <c:v>Graded 2</c:v>
                </c:pt>
                <c:pt idx="2">
                  <c:v>Graded 3</c:v>
                </c:pt>
                <c:pt idx="3">
                  <c:v>Graded 4</c:v>
                </c:pt>
                <c:pt idx="4">
                  <c:v>Graded 5</c:v>
                </c:pt>
                <c:pt idx="5">
                  <c:v>Graded 6</c:v>
                </c:pt>
                <c:pt idx="6">
                  <c:v>Graded 7</c:v>
                </c:pt>
                <c:pt idx="7">
                  <c:v>Graded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</c:v>
                </c:pt>
                <c:pt idx="1">
                  <c:v>5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2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4-47A3-A514-C6715C27BD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axId val="1436640431"/>
        <c:axId val="1436638767"/>
      </c:barChart>
      <c:catAx>
        <c:axId val="143664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638767"/>
        <c:crosses val="autoZero"/>
        <c:auto val="1"/>
        <c:lblAlgn val="ctr"/>
        <c:lblOffset val="100"/>
        <c:noMultiLvlLbl val="0"/>
      </c:catAx>
      <c:valAx>
        <c:axId val="1436638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664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77668152926667"/>
          <c:y val="0.93317747023208397"/>
          <c:w val="0.13719254216728885"/>
          <c:h val="6.6822417456054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25568942436412E-2"/>
          <c:y val="4.6518047806662965E-2"/>
          <c:w val="0.97054886211512714"/>
          <c:h val="0.7557671923271440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Apperances</c:v>
                </c:pt>
              </c:strCache>
            </c:strRef>
          </c:tx>
          <c:spPr>
            <a:solidFill>
              <a:srgbClr val="0432FF"/>
            </a:solidFill>
            <a:ln w="41275" cmpd="sng">
              <a:solidFill>
                <a:srgbClr val="043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Geoffrey</c:v>
                </c:pt>
                <c:pt idx="1">
                  <c:v>Siobhán</c:v>
                </c:pt>
                <c:pt idx="2">
                  <c:v>Sergei</c:v>
                </c:pt>
                <c:pt idx="3">
                  <c:v>Keith</c:v>
                </c:pt>
                <c:pt idx="4">
                  <c:v>Síle</c:v>
                </c:pt>
                <c:pt idx="5">
                  <c:v>Orla</c:v>
                </c:pt>
                <c:pt idx="6">
                  <c:v>Brigid</c:v>
                </c:pt>
                <c:pt idx="7">
                  <c:v>John</c:v>
                </c:pt>
                <c:pt idx="8">
                  <c:v>Ciara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4-47A3-A514-C6715C27BD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100"/>
        <c:axId val="1436640431"/>
        <c:axId val="1436638767"/>
      </c:barChart>
      <c:catAx>
        <c:axId val="143664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638767"/>
        <c:crosses val="autoZero"/>
        <c:auto val="1"/>
        <c:lblAlgn val="ctr"/>
        <c:lblOffset val="100"/>
        <c:noMultiLvlLbl val="0"/>
      </c:catAx>
      <c:valAx>
        <c:axId val="1436638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664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4151185285106292"/>
          <c:y val="0.90824436794020513"/>
          <c:w val="0.11092720979598665"/>
          <c:h val="7.03335413438413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October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Novice 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AAI Autumn Open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November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Senior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December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Inter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National Novice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LVAC Cake Race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C629DA-5C98-40DD-824C-2764D3AEC947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Masters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Leinster Inter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Leinster Masters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LVAC 5k XC</a:t>
          </a:r>
        </a:p>
      </dgm:t>
    </dgm:pt>
    <dgm:pt modelId="{C56EA7AE-D6F8-4B82-905A-6B852318CAB2}" type="parTrans" cxnId="{779C4118-15D3-459E-A87F-945A426C63A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849FB4-E434-4CB4-BFE2-BF07BBAE640D}" type="sibTrans" cxnId="{779C4118-15D3-459E-A87F-945A426C63A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FFF0536-5FA0-43E3-8E6B-AF3755192A2A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January</a:t>
          </a:r>
        </a:p>
      </dgm:t>
    </dgm:pt>
    <dgm:pt modelId="{3E8D9B08-B7EC-4A5E-948D-67768E0FF536}" type="parTrans" cxnId="{3498D085-A269-4CF4-9389-3960F674A8A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1919ED-D0C4-4909-BC75-F357F4F9C942}" type="sibTrans" cxnId="{3498D085-A269-4CF4-9389-3960F674A8A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5A6BF59-F22E-4F8B-9BDA-1342117FC4FF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February</a:t>
          </a:r>
        </a:p>
      </dgm:t>
    </dgm:pt>
    <dgm:pt modelId="{FB4895F8-58A7-460C-A8C7-288011CC9E09}" type="parTrans" cxnId="{F68B30BB-E546-4B31-BC47-04CAA10770E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CAA306-4B9F-4B44-97ED-4F5D666BC99F}" type="sibTrans" cxnId="{F68B30BB-E546-4B31-BC47-04CAA10770E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B4D774-FD7A-4A29-94C6-D590513D4BEC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National Inter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National Masters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LVAC XC Championship</a:t>
          </a:r>
        </a:p>
      </dgm:t>
    </dgm:pt>
    <dgm:pt modelId="{B8B76F99-028A-420F-8AFE-57BC24C70605}" type="parTrans" cxnId="{82E2A6C3-2874-49EA-A07F-DF55C4C6AC4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9A5787-FC6A-4423-AFFF-0C49AAF48AEB}" type="sibTrans" cxnId="{82E2A6C3-2874-49EA-A07F-DF55C4C6AC4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E2B8A12-6E11-C64E-BC3E-9E53330AF68A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Leinster Novice</a:t>
          </a:r>
        </a:p>
      </dgm:t>
    </dgm:pt>
    <dgm:pt modelId="{043063FE-62AD-C14E-BF9B-2AE8885B6FFF}" type="parTrans" cxnId="{943176DC-1293-8147-81C5-AD56FD61A080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96D1B4-BC38-B04D-A789-A060BD642618}" type="sibTrans" cxnId="{943176DC-1293-8147-81C5-AD56FD61A080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C8EB14-EA8D-CF49-9435-D04DDAC7BE9F}">
      <dgm:prSet phldrT="[Text]" custT="1"/>
      <dgm:spPr/>
      <dgm:t>
        <a:bodyPr/>
        <a:lstStyle/>
        <a:p>
          <a:endParaRPr lang="en-US" sz="1400" b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040758-7A05-7143-A5DE-260DA27C88B9}" type="parTrans" cxnId="{D4481A09-9240-2044-8461-82DE81C28532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BFA553-6525-BC48-98F9-29FA3FEF16AF}" type="sibTrans" cxnId="{D4481A09-9240-2044-8461-82DE81C28532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8DD92D2-7D8B-475C-BB9B-094E3358A8B0}" type="pres">
      <dgm:prSet presAssocID="{9B090D9D-470E-46E2-AABB-0368A52481AA}" presName="space" presStyleCnt="0"/>
      <dgm:spPr/>
    </dgm:pt>
    <dgm:pt modelId="{B2811EA2-A893-4D3E-B969-8C3B955CCB98}" type="pres">
      <dgm:prSet presAssocID="{5FFF0536-5FA0-43E3-8E6B-AF3755192A2A}" presName="composite" presStyleCnt="0"/>
      <dgm:spPr/>
    </dgm:pt>
    <dgm:pt modelId="{EE7F852B-C9B3-4619-9848-FC1D7A15E24A}" type="pres">
      <dgm:prSet presAssocID="{5FFF0536-5FA0-43E3-8E6B-AF3755192A2A}" presName="L" presStyleLbl="solidFgAcc1" presStyleIdx="3" presStyleCnt="5">
        <dgm:presLayoutVars>
          <dgm:chMax val="0"/>
          <dgm:chPref val="0"/>
        </dgm:presLayoutVars>
      </dgm:prSet>
      <dgm:spPr/>
    </dgm:pt>
    <dgm:pt modelId="{D0B5EFC5-1C92-4113-BFD8-F4D6E1A8D1CF}" type="pres">
      <dgm:prSet presAssocID="{5FFF0536-5FA0-43E3-8E6B-AF3755192A2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DD55D7D4-D67F-4E03-A79B-533332620889}" type="pres">
      <dgm:prSet presAssocID="{5FFF0536-5FA0-43E3-8E6B-AF3755192A2A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AB62A80-7A64-4EF6-9F89-DD1216F48A4C}" type="pres">
      <dgm:prSet presAssocID="{5FFF0536-5FA0-43E3-8E6B-AF3755192A2A}" presName="EmptyPlaceHolder" presStyleCnt="0"/>
      <dgm:spPr/>
    </dgm:pt>
    <dgm:pt modelId="{50A2EE0E-1F5A-43B3-9254-F7FE622E917A}" type="pres">
      <dgm:prSet presAssocID="{BE1919ED-D0C4-4909-BC75-F357F4F9C942}" presName="space" presStyleCnt="0"/>
      <dgm:spPr/>
    </dgm:pt>
    <dgm:pt modelId="{39D7786D-565F-4386-A0B4-A2CABA5EADB8}" type="pres">
      <dgm:prSet presAssocID="{05A6BF59-F22E-4F8B-9BDA-1342117FC4FF}" presName="composite" presStyleCnt="0"/>
      <dgm:spPr/>
    </dgm:pt>
    <dgm:pt modelId="{149F587E-2AF7-4C46-A50F-DC986F487A00}" type="pres">
      <dgm:prSet presAssocID="{05A6BF59-F22E-4F8B-9BDA-1342117FC4FF}" presName="L" presStyleLbl="solidFgAcc1" presStyleIdx="4" presStyleCnt="5">
        <dgm:presLayoutVars>
          <dgm:chMax val="0"/>
          <dgm:chPref val="0"/>
        </dgm:presLayoutVars>
      </dgm:prSet>
      <dgm:spPr/>
    </dgm:pt>
    <dgm:pt modelId="{052FD521-F6E7-461D-A81C-FA57D93B2879}" type="pres">
      <dgm:prSet presAssocID="{05A6BF59-F22E-4F8B-9BDA-1342117FC4F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1BED20B3-94DE-4476-B49A-219B382AE98A}" type="pres">
      <dgm:prSet presAssocID="{05A6BF59-F22E-4F8B-9BDA-1342117FC4FF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BB012A9-E41B-43CF-A7E1-BB878DD40DB0}" type="pres">
      <dgm:prSet presAssocID="{05A6BF59-F22E-4F8B-9BDA-1342117FC4FF}" presName="EmptyPlaceHolder" presStyleCnt="0"/>
      <dgm:spPr/>
    </dgm:pt>
  </dgm:ptLst>
  <dgm:cxnLst>
    <dgm:cxn modelId="{D4481A09-9240-2044-8461-82DE81C28532}" srcId="{D07AD3FD-84FF-467E-9693-752776549C61}" destId="{D2C8EB14-EA8D-CF49-9435-D04DDAC7BE9F}" srcOrd="1" destOrd="0" parTransId="{D2040758-7A05-7143-A5DE-260DA27C88B9}" sibTransId="{E3BFA553-6525-BC48-98F9-29FA3FEF16AF}"/>
    <dgm:cxn modelId="{779C4118-15D3-459E-A87F-945A426C63A0}" srcId="{5FFF0536-5FA0-43E3-8E6B-AF3755192A2A}" destId="{B6C629DA-5C98-40DD-824C-2764D3AEC947}" srcOrd="0" destOrd="0" parTransId="{C56EA7AE-D6F8-4B82-905A-6B852318CAB2}" sibTransId="{F2849FB4-E434-4CB4-BFE2-BF07BBAE640D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328BD93C-1922-4968-B9E0-5603B994E0E6}" type="presOf" srcId="{05A6BF59-F22E-4F8B-9BDA-1342117FC4FF}" destId="{052FD521-F6E7-461D-A81C-FA57D93B2879}" srcOrd="0" destOrd="0" presId="urn:microsoft.com/office/officeart/2016/7/layout/AccentHomeChevronProcess"/>
    <dgm:cxn modelId="{592DDE45-22B6-48E0-9316-E0AD212E0B38}" type="presOf" srcId="{5FFF0536-5FA0-43E3-8E6B-AF3755192A2A}" destId="{D0B5EFC5-1C92-4113-BFD8-F4D6E1A8D1CF}" srcOrd="0" destOrd="0" presId="urn:microsoft.com/office/officeart/2016/7/layout/AccentHomeChevronProcess"/>
    <dgm:cxn modelId="{08903C48-1CD2-B24F-9ED5-D015651FF3D4}" type="presOf" srcId="{D2C8EB14-EA8D-CF49-9435-D04DDAC7BE9F}" destId="{5E07F9E4-149C-4A89-848F-4ABDD305F0C5}" srcOrd="0" destOrd="1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3498D085-A269-4CF4-9389-3960F674A8AE}" srcId="{55C0B14E-AEA6-48D3-A387-ED4A3A3BF840}" destId="{5FFF0536-5FA0-43E3-8E6B-AF3755192A2A}" srcOrd="3" destOrd="0" parTransId="{3E8D9B08-B7EC-4A5E-948D-67768E0FF536}" sibTransId="{BE1919ED-D0C4-4909-BC75-F357F4F9C942}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946003A1-35ED-46F9-BC6A-ECF0225CFDD1}" type="presOf" srcId="{B6C629DA-5C98-40DD-824C-2764D3AEC947}" destId="{DD55D7D4-D67F-4E03-A79B-533332620889}" srcOrd="0" destOrd="0" presId="urn:microsoft.com/office/officeart/2016/7/layout/AccentHomeChevronProcess"/>
    <dgm:cxn modelId="{107D90AF-DD78-3A40-B162-06C5A94F964A}" type="presOf" srcId="{6E2B8A12-6E11-C64E-BC3E-9E53330AF68A}" destId="{810D7AA7-A541-4507-BE7F-36CCF210089F}" srcOrd="0" destOrd="1" presId="urn:microsoft.com/office/officeart/2016/7/layout/AccentHomeChevronProcess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F68B30BB-E546-4B31-BC47-04CAA10770EB}" srcId="{55C0B14E-AEA6-48D3-A387-ED4A3A3BF840}" destId="{05A6BF59-F22E-4F8B-9BDA-1342117FC4FF}" srcOrd="4" destOrd="0" parTransId="{FB4895F8-58A7-460C-A8C7-288011CC9E09}" sibTransId="{C0CAA306-4B9F-4B44-97ED-4F5D666BC99F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550D6AC3-1D8F-4D88-B921-A775A9F0A375}" type="presOf" srcId="{D3B4D774-FD7A-4A29-94C6-D590513D4BEC}" destId="{1BED20B3-94DE-4476-B49A-219B382AE98A}" srcOrd="0" destOrd="0" presId="urn:microsoft.com/office/officeart/2016/7/layout/AccentHomeChevronProcess"/>
    <dgm:cxn modelId="{82E2A6C3-2874-49EA-A07F-DF55C4C6AC4B}" srcId="{05A6BF59-F22E-4F8B-9BDA-1342117FC4FF}" destId="{D3B4D774-FD7A-4A29-94C6-D590513D4BEC}" srcOrd="0" destOrd="0" parTransId="{B8B76F99-028A-420F-8AFE-57BC24C70605}" sibTransId="{929A5787-FC6A-4423-AFFF-0C49AAF48AEB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943176DC-1293-8147-81C5-AD56FD61A080}" srcId="{AACEAFD5-63CF-4AFC-B46F-BE086C5D447C}" destId="{6E2B8A12-6E11-C64E-BC3E-9E53330AF68A}" srcOrd="1" destOrd="0" parTransId="{043063FE-62AD-C14E-BF9B-2AE8885B6FFF}" sibTransId="{EB96D1B4-BC38-B04D-A789-A060BD642618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1BD1A748-2D0B-42C5-B068-971E77DDA9DE}" type="presParOf" srcId="{594BF422-752C-42F3-A230-3D0E6AE9A886}" destId="{F8DD92D2-7D8B-475C-BB9B-094E3358A8B0}" srcOrd="5" destOrd="0" presId="urn:microsoft.com/office/officeart/2016/7/layout/AccentHomeChevronProcess"/>
    <dgm:cxn modelId="{4E539B62-5472-4559-BC3C-842FFC965472}" type="presParOf" srcId="{594BF422-752C-42F3-A230-3D0E6AE9A886}" destId="{B2811EA2-A893-4D3E-B969-8C3B955CCB98}" srcOrd="6" destOrd="0" presId="urn:microsoft.com/office/officeart/2016/7/layout/AccentHomeChevronProcess"/>
    <dgm:cxn modelId="{33BEA2C4-F918-4536-89C4-79C7E75550D7}" type="presParOf" srcId="{B2811EA2-A893-4D3E-B969-8C3B955CCB98}" destId="{EE7F852B-C9B3-4619-9848-FC1D7A15E24A}" srcOrd="0" destOrd="0" presId="urn:microsoft.com/office/officeart/2016/7/layout/AccentHomeChevronProcess"/>
    <dgm:cxn modelId="{079B6B82-650B-4347-A515-B6963C3A25F8}" type="presParOf" srcId="{B2811EA2-A893-4D3E-B969-8C3B955CCB98}" destId="{D0B5EFC5-1C92-4113-BFD8-F4D6E1A8D1CF}" srcOrd="1" destOrd="0" presId="urn:microsoft.com/office/officeart/2016/7/layout/AccentHomeChevronProcess"/>
    <dgm:cxn modelId="{D9B6FDEB-61AA-4C2E-8551-95686AE0F3EB}" type="presParOf" srcId="{B2811EA2-A893-4D3E-B969-8C3B955CCB98}" destId="{DD55D7D4-D67F-4E03-A79B-533332620889}" srcOrd="2" destOrd="0" presId="urn:microsoft.com/office/officeart/2016/7/layout/AccentHomeChevronProcess"/>
    <dgm:cxn modelId="{92E32A59-7A6D-4887-A9FA-5A5CFE91279B}" type="presParOf" srcId="{B2811EA2-A893-4D3E-B969-8C3B955CCB98}" destId="{1AB62A80-7A64-4EF6-9F89-DD1216F48A4C}" srcOrd="3" destOrd="0" presId="urn:microsoft.com/office/officeart/2016/7/layout/AccentHomeChevronProcess"/>
    <dgm:cxn modelId="{EF27DF5F-2AB4-4712-8ED1-A1231C5956C8}" type="presParOf" srcId="{594BF422-752C-42F3-A230-3D0E6AE9A886}" destId="{50A2EE0E-1F5A-43B3-9254-F7FE622E917A}" srcOrd="7" destOrd="0" presId="urn:microsoft.com/office/officeart/2016/7/layout/AccentHomeChevronProcess"/>
    <dgm:cxn modelId="{5E4825F7-CFAE-4FD0-928E-03310A35AEB0}" type="presParOf" srcId="{594BF422-752C-42F3-A230-3D0E6AE9A886}" destId="{39D7786D-565F-4386-A0B4-A2CABA5EADB8}" srcOrd="8" destOrd="0" presId="urn:microsoft.com/office/officeart/2016/7/layout/AccentHomeChevronProcess"/>
    <dgm:cxn modelId="{5C2C5312-546D-4A16-9D98-F9AE82969024}" type="presParOf" srcId="{39D7786D-565F-4386-A0B4-A2CABA5EADB8}" destId="{149F587E-2AF7-4C46-A50F-DC986F487A00}" srcOrd="0" destOrd="0" presId="urn:microsoft.com/office/officeart/2016/7/layout/AccentHomeChevronProcess"/>
    <dgm:cxn modelId="{D1AD2186-212A-45DB-A666-FF7D753AD978}" type="presParOf" srcId="{39D7786D-565F-4386-A0B4-A2CABA5EADB8}" destId="{052FD521-F6E7-461D-A81C-FA57D93B2879}" srcOrd="1" destOrd="0" presId="urn:microsoft.com/office/officeart/2016/7/layout/AccentHomeChevronProcess"/>
    <dgm:cxn modelId="{955D2EEA-0838-4280-850B-0FA341ADC3CD}" type="presParOf" srcId="{39D7786D-565F-4386-A0B4-A2CABA5EADB8}" destId="{1BED20B3-94DE-4476-B49A-219B382AE98A}" srcOrd="2" destOrd="0" presId="urn:microsoft.com/office/officeart/2016/7/layout/AccentHomeChevronProcess"/>
    <dgm:cxn modelId="{9858017E-D421-47B7-B14D-C7E30F8B0FA3}" type="presParOf" srcId="{39D7786D-565F-4386-A0B4-A2CABA5EADB8}" destId="{8BB012A9-E41B-43CF-A7E1-BB878DD40DB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200">
              <a:latin typeface="+mn-lt"/>
              <a:cs typeface="Calibri" panose="020F0502020204030204" pitchFamily="34" charset="0"/>
            </a:rPr>
            <a:t>April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29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1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200">
              <a:latin typeface="+mn-lt"/>
              <a:cs typeface="Calibri" panose="020F0502020204030204" pitchFamily="34" charset="0"/>
            </a:rPr>
            <a:t>May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10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2</a:t>
          </a:r>
        </a:p>
        <a:p>
          <a:r>
            <a:rPr lang="en-US" sz="1200" dirty="0">
              <a:latin typeface="+mn-lt"/>
              <a:cs typeface="Calibri" panose="020F0502020204030204" pitchFamily="34" charset="0"/>
            </a:rPr>
            <a:t>24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3</a:t>
          </a:r>
        </a:p>
        <a:p>
          <a:r>
            <a:rPr lang="en-US" sz="1200" dirty="0">
              <a:latin typeface="+mn-lt"/>
              <a:cs typeface="Calibri" panose="020F0502020204030204" pitchFamily="34" charset="0"/>
            </a:rPr>
            <a:t>29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dirty="0">
              <a:latin typeface="+mn-lt"/>
              <a:cs typeface="Calibri" panose="020F0502020204030204" pitchFamily="34" charset="0"/>
            </a:rPr>
            <a:t> Leinster Track &amp; Field Championships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200">
              <a:latin typeface="+mn-lt"/>
              <a:cs typeface="Calibri" panose="020F0502020204030204" pitchFamily="34" charset="0"/>
            </a:rPr>
            <a:t>June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3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rd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4</a:t>
          </a:r>
        </a:p>
        <a:p>
          <a:r>
            <a:rPr lang="en-US" sz="1200" dirty="0">
              <a:latin typeface="+mn-lt"/>
              <a:cs typeface="Calibri" panose="020F0502020204030204" pitchFamily="34" charset="0"/>
            </a:rPr>
            <a:t>21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st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5</a:t>
          </a:r>
        </a:p>
        <a:p>
          <a:r>
            <a:rPr lang="en-US" sz="1200" dirty="0">
              <a:latin typeface="+mn-lt"/>
              <a:cs typeface="Calibri" panose="020F0502020204030204" pitchFamily="34" charset="0"/>
            </a:rPr>
            <a:t>28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dirty="0">
              <a:latin typeface="+mn-lt"/>
              <a:cs typeface="Calibri" panose="020F0502020204030204" pitchFamily="34" charset="0"/>
            </a:rPr>
            <a:t> LVAC 800m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B6C629DA-5C98-40DD-824C-2764D3AEC947}">
      <dgm:prSet phldrT="[Text]" custT="1"/>
      <dgm:spPr/>
      <dgm:t>
        <a:bodyPr/>
        <a:lstStyle/>
        <a:p>
          <a:r>
            <a:rPr lang="en-US" sz="1200" b="0" dirty="0">
              <a:latin typeface="+mn-lt"/>
              <a:cs typeface="Calibri" panose="020F0502020204030204" pitchFamily="34" charset="0"/>
            </a:rPr>
            <a:t>5th Dublin Graded 6</a:t>
          </a:r>
        </a:p>
        <a:p>
          <a:r>
            <a:rPr lang="en-US" sz="1200" b="0" dirty="0">
              <a:latin typeface="+mn-lt"/>
              <a:cs typeface="Calibri" panose="020F0502020204030204" pitchFamily="34" charset="0"/>
            </a:rPr>
            <a:t>12</a:t>
          </a:r>
          <a:r>
            <a:rPr lang="en-US" sz="1200" b="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b="0" dirty="0">
              <a:latin typeface="+mn-lt"/>
              <a:cs typeface="Calibri" panose="020F0502020204030204" pitchFamily="34" charset="0"/>
            </a:rPr>
            <a:t> LVAC 1500m</a:t>
          </a:r>
        </a:p>
        <a:p>
          <a:r>
            <a:rPr lang="en-US" sz="1200" b="0" dirty="0">
              <a:latin typeface="+mn-lt"/>
              <a:cs typeface="Calibri" panose="020F0502020204030204" pitchFamily="34" charset="0"/>
            </a:rPr>
            <a:t>12</a:t>
          </a:r>
          <a:r>
            <a:rPr lang="en-US" sz="1200" b="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b="0" dirty="0">
              <a:latin typeface="+mn-lt"/>
              <a:cs typeface="Calibri" panose="020F0502020204030204" pitchFamily="34" charset="0"/>
            </a:rPr>
            <a:t> LVAC 3000m</a:t>
          </a:r>
        </a:p>
        <a:p>
          <a:r>
            <a:rPr lang="en-US" sz="1200" b="0" dirty="0">
              <a:latin typeface="+mn-lt"/>
              <a:cs typeface="Calibri" panose="020F0502020204030204" pitchFamily="34" charset="0"/>
            </a:rPr>
            <a:t>19th Dublin Graded 7</a:t>
          </a:r>
        </a:p>
        <a:p>
          <a:r>
            <a:rPr lang="en-US" sz="1200" b="0" dirty="0">
              <a:latin typeface="+mn-lt"/>
              <a:cs typeface="Calibri" panose="020F0502020204030204" pitchFamily="34" charset="0"/>
            </a:rPr>
            <a:t>30th National Senior</a:t>
          </a:r>
        </a:p>
        <a:p>
          <a:endParaRPr lang="en-US" sz="1200" dirty="0">
            <a:latin typeface="+mn-lt"/>
            <a:cs typeface="Calibri" panose="020F0502020204030204" pitchFamily="34" charset="0"/>
          </a:endParaRPr>
        </a:p>
      </dgm:t>
    </dgm:pt>
    <dgm:pt modelId="{C56EA7AE-D6F8-4B82-905A-6B852318CAB2}" type="parTrans" cxnId="{779C4118-15D3-459E-A87F-945A426C63A0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F2849FB4-E434-4CB4-BFE2-BF07BBAE640D}" type="sibTrans" cxnId="{779C4118-15D3-459E-A87F-945A426C63A0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5FFF0536-5FA0-43E3-8E6B-AF3755192A2A}">
      <dgm:prSet phldrT="[Text]" custT="1"/>
      <dgm:spPr/>
      <dgm:t>
        <a:bodyPr/>
        <a:lstStyle/>
        <a:p>
          <a:r>
            <a:rPr lang="en-US" sz="1200">
              <a:latin typeface="+mn-lt"/>
              <a:cs typeface="Calibri" panose="020F0502020204030204" pitchFamily="34" charset="0"/>
            </a:rPr>
            <a:t>July</a:t>
          </a:r>
        </a:p>
      </dgm:t>
    </dgm:pt>
    <dgm:pt modelId="{3E8D9B08-B7EC-4A5E-948D-67768E0FF536}" type="parTrans" cxnId="{3498D085-A269-4CF4-9389-3960F674A8AE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BE1919ED-D0C4-4909-BC75-F357F4F9C942}" type="sibTrans" cxnId="{3498D085-A269-4CF4-9389-3960F674A8AE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05A6BF59-F22E-4F8B-9BDA-1342117FC4FF}">
      <dgm:prSet phldrT="[Text]" custT="1"/>
      <dgm:spPr/>
      <dgm:t>
        <a:bodyPr/>
        <a:lstStyle/>
        <a:p>
          <a:r>
            <a:rPr lang="en-US" sz="1200">
              <a:latin typeface="+mn-lt"/>
              <a:cs typeface="Calibri" panose="020F0502020204030204" pitchFamily="34" charset="0"/>
            </a:rPr>
            <a:t>August</a:t>
          </a:r>
        </a:p>
      </dgm:t>
    </dgm:pt>
    <dgm:pt modelId="{FB4895F8-58A7-460C-A8C7-288011CC9E09}" type="parTrans" cxnId="{F68B30BB-E546-4B31-BC47-04CAA10770EB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C0CAA306-4B9F-4B44-97ED-4F5D666BC99F}" type="sibTrans" cxnId="{F68B30BB-E546-4B31-BC47-04CAA10770EB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D3B4D774-FD7A-4A29-94C6-D590513D4BEC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2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nd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8</a:t>
          </a:r>
        </a:p>
      </dgm:t>
    </dgm:pt>
    <dgm:pt modelId="{B8B76F99-028A-420F-8AFE-57BC24C70605}" type="parTrans" cxnId="{82E2A6C3-2874-49EA-A07F-DF55C4C6AC4B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929A5787-FC6A-4423-AFFF-0C49AAF48AEB}" type="sibTrans" cxnId="{82E2A6C3-2874-49EA-A07F-DF55C4C6AC4B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C6C1B805-BAEE-324B-946D-6C3E3F5ED4A3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February</a:t>
          </a:r>
        </a:p>
      </dgm:t>
    </dgm:pt>
    <dgm:pt modelId="{C36E50D4-B6B0-1C4A-B818-C32F3FC32929}" type="parTrans" cxnId="{D7978552-71AB-EA4F-BBE5-B12E327FE4A1}">
      <dgm:prSet/>
      <dgm:spPr/>
      <dgm:t>
        <a:bodyPr/>
        <a:lstStyle/>
        <a:p>
          <a:endParaRPr lang="en-GB" sz="1200">
            <a:solidFill>
              <a:schemeClr val="tx1"/>
            </a:solidFill>
            <a:latin typeface="+mn-lt"/>
          </a:endParaRPr>
        </a:p>
      </dgm:t>
    </dgm:pt>
    <dgm:pt modelId="{3755552C-4D79-5049-81D9-1274BAA5831B}" type="sibTrans" cxnId="{D7978552-71AB-EA4F-BBE5-B12E327FE4A1}">
      <dgm:prSet/>
      <dgm:spPr/>
      <dgm:t>
        <a:bodyPr/>
        <a:lstStyle/>
        <a:p>
          <a:endParaRPr lang="en-GB" sz="1200">
            <a:solidFill>
              <a:schemeClr val="tx1"/>
            </a:solidFill>
            <a:latin typeface="+mn-lt"/>
          </a:endParaRPr>
        </a:p>
      </dgm:t>
    </dgm:pt>
    <dgm:pt modelId="{AD552027-C758-2D47-9CAA-5B205F5754A7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5th National Indoor Masters</a:t>
          </a:r>
        </a:p>
      </dgm:t>
    </dgm:pt>
    <dgm:pt modelId="{6D1A2E75-8CEC-B347-829E-9FCF4E961C08}" type="parTrans" cxnId="{C0EFAA7C-35FF-8D49-979C-6F1B1FC56AAB}">
      <dgm:prSet/>
      <dgm:spPr/>
      <dgm:t>
        <a:bodyPr/>
        <a:lstStyle/>
        <a:p>
          <a:endParaRPr lang="en-GB" sz="1200">
            <a:solidFill>
              <a:schemeClr val="tx1"/>
            </a:solidFill>
            <a:latin typeface="+mn-lt"/>
          </a:endParaRPr>
        </a:p>
      </dgm:t>
    </dgm:pt>
    <dgm:pt modelId="{F2E8D6AA-DF2C-7244-A1AC-446365B872B4}" type="sibTrans" cxnId="{C0EFAA7C-35FF-8D49-979C-6F1B1FC56AAB}">
      <dgm:prSet/>
      <dgm:spPr/>
      <dgm:t>
        <a:bodyPr/>
        <a:lstStyle/>
        <a:p>
          <a:endParaRPr lang="en-GB" sz="1200">
            <a:solidFill>
              <a:schemeClr val="tx1"/>
            </a:solidFill>
            <a:latin typeface="+mn-lt"/>
          </a:endParaRPr>
        </a:p>
      </dgm:t>
    </dgm:pt>
    <dgm:pt modelId="{50F8FC79-70C6-4A4A-9EC6-6CDFD5228DEE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IE" sz="1200" b="0" i="0" u="none" strike="noStrike" dirty="0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🥉Arnaud </a:t>
          </a:r>
          <a:r>
            <a:rPr lang="en-IE" sz="1200" b="0" i="0" u="none" strike="noStrike" dirty="0" err="1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Benjacar</a:t>
          </a:r>
          <a:r>
            <a:rPr lang="en-IE" sz="1200" b="0" i="0" u="none" strike="noStrike" dirty="0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 1500m</a:t>
          </a:r>
          <a:endParaRPr lang="en-US" sz="1200" dirty="0">
            <a:latin typeface="+mn-lt"/>
            <a:cs typeface="Calibri" panose="020F0502020204030204" pitchFamily="34" charset="0"/>
          </a:endParaRPr>
        </a:p>
      </dgm:t>
    </dgm:pt>
    <dgm:pt modelId="{D01FCE35-DD51-C14E-A074-416F0A24F994}" type="parTrans" cxnId="{A79C06B4-EF56-884C-8A3E-C888D5C4A503}">
      <dgm:prSet/>
      <dgm:spPr/>
      <dgm:t>
        <a:bodyPr/>
        <a:lstStyle/>
        <a:p>
          <a:endParaRPr lang="en-GB"/>
        </a:p>
      </dgm:t>
    </dgm:pt>
    <dgm:pt modelId="{5B2774EF-A44D-A84B-B619-1C608393BCD6}" type="sibTrans" cxnId="{A79C06B4-EF56-884C-8A3E-C888D5C4A503}">
      <dgm:prSet/>
      <dgm:spPr/>
      <dgm:t>
        <a:bodyPr/>
        <a:lstStyle/>
        <a:p>
          <a:endParaRPr lang="en-GB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2F9093D8-38E9-2A43-A196-16A8DCBE5013}" type="pres">
      <dgm:prSet presAssocID="{C6C1B805-BAEE-324B-946D-6C3E3F5ED4A3}" presName="composite" presStyleCnt="0"/>
      <dgm:spPr/>
    </dgm:pt>
    <dgm:pt modelId="{65E3FF98-0965-4446-9BA6-57F49682548A}" type="pres">
      <dgm:prSet presAssocID="{C6C1B805-BAEE-324B-946D-6C3E3F5ED4A3}" presName="L" presStyleLbl="solidFgAcc1" presStyleIdx="0" presStyleCnt="6">
        <dgm:presLayoutVars>
          <dgm:chMax val="0"/>
          <dgm:chPref val="0"/>
        </dgm:presLayoutVars>
      </dgm:prSet>
      <dgm:spPr/>
    </dgm:pt>
    <dgm:pt modelId="{4F3EFDA1-D574-7E40-A941-F06E7D0E69F4}" type="pres">
      <dgm:prSet presAssocID="{C6C1B805-BAEE-324B-946D-6C3E3F5ED4A3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594CC0F3-58C0-7C46-A3BA-64F0D0712883}" type="pres">
      <dgm:prSet presAssocID="{C6C1B805-BAEE-324B-946D-6C3E3F5ED4A3}" presName="desTx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D337E0C2-A8A7-2144-804F-C53CAC72BC18}" type="pres">
      <dgm:prSet presAssocID="{C6C1B805-BAEE-324B-946D-6C3E3F5ED4A3}" presName="EmptyPlaceHolder" presStyleCnt="0"/>
      <dgm:spPr/>
    </dgm:pt>
    <dgm:pt modelId="{55389BCC-BA25-264B-884E-063C04EB7B10}" type="pres">
      <dgm:prSet presAssocID="{3755552C-4D79-5049-81D9-1274BAA5831B}" presName="space" presStyleCnt="0"/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1" presStyleCnt="6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2" presStyleCnt="6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3" presStyleCnt="6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8DD92D2-7D8B-475C-BB9B-094E3358A8B0}" type="pres">
      <dgm:prSet presAssocID="{9B090D9D-470E-46E2-AABB-0368A52481AA}" presName="space" presStyleCnt="0"/>
      <dgm:spPr/>
    </dgm:pt>
    <dgm:pt modelId="{B2811EA2-A893-4D3E-B969-8C3B955CCB98}" type="pres">
      <dgm:prSet presAssocID="{5FFF0536-5FA0-43E3-8E6B-AF3755192A2A}" presName="composite" presStyleCnt="0"/>
      <dgm:spPr/>
    </dgm:pt>
    <dgm:pt modelId="{EE7F852B-C9B3-4619-9848-FC1D7A15E24A}" type="pres">
      <dgm:prSet presAssocID="{5FFF0536-5FA0-43E3-8E6B-AF3755192A2A}" presName="L" presStyleLbl="solidFgAcc1" presStyleIdx="4" presStyleCnt="6">
        <dgm:presLayoutVars>
          <dgm:chMax val="0"/>
          <dgm:chPref val="0"/>
        </dgm:presLayoutVars>
      </dgm:prSet>
      <dgm:spPr/>
    </dgm:pt>
    <dgm:pt modelId="{D0B5EFC5-1C92-4113-BFD8-F4D6E1A8D1CF}" type="pres">
      <dgm:prSet presAssocID="{5FFF0536-5FA0-43E3-8E6B-AF3755192A2A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DD55D7D4-D67F-4E03-A79B-533332620889}" type="pres">
      <dgm:prSet presAssocID="{5FFF0536-5FA0-43E3-8E6B-AF3755192A2A}" presName="desTx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AB62A80-7A64-4EF6-9F89-DD1216F48A4C}" type="pres">
      <dgm:prSet presAssocID="{5FFF0536-5FA0-43E3-8E6B-AF3755192A2A}" presName="EmptyPlaceHolder" presStyleCnt="0"/>
      <dgm:spPr/>
    </dgm:pt>
    <dgm:pt modelId="{50A2EE0E-1F5A-43B3-9254-F7FE622E917A}" type="pres">
      <dgm:prSet presAssocID="{BE1919ED-D0C4-4909-BC75-F357F4F9C942}" presName="space" presStyleCnt="0"/>
      <dgm:spPr/>
    </dgm:pt>
    <dgm:pt modelId="{39D7786D-565F-4386-A0B4-A2CABA5EADB8}" type="pres">
      <dgm:prSet presAssocID="{05A6BF59-F22E-4F8B-9BDA-1342117FC4FF}" presName="composite" presStyleCnt="0"/>
      <dgm:spPr/>
    </dgm:pt>
    <dgm:pt modelId="{149F587E-2AF7-4C46-A50F-DC986F487A00}" type="pres">
      <dgm:prSet presAssocID="{05A6BF59-F22E-4F8B-9BDA-1342117FC4FF}" presName="L" presStyleLbl="solidFgAcc1" presStyleIdx="5" presStyleCnt="6">
        <dgm:presLayoutVars>
          <dgm:chMax val="0"/>
          <dgm:chPref val="0"/>
        </dgm:presLayoutVars>
      </dgm:prSet>
      <dgm:spPr/>
    </dgm:pt>
    <dgm:pt modelId="{052FD521-F6E7-461D-A81C-FA57D93B2879}" type="pres">
      <dgm:prSet presAssocID="{05A6BF59-F22E-4F8B-9BDA-1342117FC4FF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1BED20B3-94DE-4476-B49A-219B382AE98A}" type="pres">
      <dgm:prSet presAssocID="{05A6BF59-F22E-4F8B-9BDA-1342117FC4FF}" presName="desTx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8BB012A9-E41B-43CF-A7E1-BB878DD40DB0}" type="pres">
      <dgm:prSet presAssocID="{05A6BF59-F22E-4F8B-9BDA-1342117FC4FF}" presName="EmptyPlaceHolder" presStyleCnt="0"/>
      <dgm:spPr/>
    </dgm:pt>
  </dgm:ptLst>
  <dgm:cxnLst>
    <dgm:cxn modelId="{779C4118-15D3-459E-A87F-945A426C63A0}" srcId="{5FFF0536-5FA0-43E3-8E6B-AF3755192A2A}" destId="{B6C629DA-5C98-40DD-824C-2764D3AEC947}" srcOrd="0" destOrd="0" parTransId="{C56EA7AE-D6F8-4B82-905A-6B852318CAB2}" sibTransId="{F2849FB4-E434-4CB4-BFE2-BF07BBAE640D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328BD93C-1922-4968-B9E0-5603B994E0E6}" type="presOf" srcId="{05A6BF59-F22E-4F8B-9BDA-1342117FC4FF}" destId="{052FD521-F6E7-461D-A81C-FA57D93B2879}" srcOrd="0" destOrd="0" presId="urn:microsoft.com/office/officeart/2016/7/layout/AccentHomeChevronProcess"/>
    <dgm:cxn modelId="{2BB88C40-570B-2B4C-AC34-3992DD7D8641}" type="presOf" srcId="{50F8FC79-70C6-4A4A-9EC6-6CDFD5228DEE}" destId="{594CC0F3-58C0-7C46-A3BA-64F0D0712883}" srcOrd="0" destOrd="1" presId="urn:microsoft.com/office/officeart/2016/7/layout/AccentHomeChevronProcess"/>
    <dgm:cxn modelId="{592DDE45-22B6-48E0-9316-E0AD212E0B38}" type="presOf" srcId="{5FFF0536-5FA0-43E3-8E6B-AF3755192A2A}" destId="{D0B5EFC5-1C92-4113-BFD8-F4D6E1A8D1CF}" srcOrd="0" destOrd="0" presId="urn:microsoft.com/office/officeart/2016/7/layout/AccentHomeChevronProcess"/>
    <dgm:cxn modelId="{5DC8284D-EF8F-C34D-B2F7-E543EE2322D5}" type="presOf" srcId="{C6C1B805-BAEE-324B-946D-6C3E3F5ED4A3}" destId="{4F3EFDA1-D574-7E40-A941-F06E7D0E69F4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D7978552-71AB-EA4F-BBE5-B12E327FE4A1}" srcId="{55C0B14E-AEA6-48D3-A387-ED4A3A3BF840}" destId="{C6C1B805-BAEE-324B-946D-6C3E3F5ED4A3}" srcOrd="0" destOrd="0" parTransId="{C36E50D4-B6B0-1C4A-B818-C32F3FC32929}" sibTransId="{3755552C-4D79-5049-81D9-1274BAA5831B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55492768-9A5E-4F74-AC7C-959C5C24EFD3}" srcId="{55C0B14E-AEA6-48D3-A387-ED4A3A3BF840}" destId="{D07AD3FD-84FF-467E-9693-752776549C61}" srcOrd="2" destOrd="0" parTransId="{7B691773-F524-4FAD-A272-BDF0B0C4370A}" sibTransId="{A8C9B7A9-BC2A-4753-B7F0-F2E361D95520}"/>
    <dgm:cxn modelId="{C0EFAA7C-35FF-8D49-979C-6F1B1FC56AAB}" srcId="{C6C1B805-BAEE-324B-946D-6C3E3F5ED4A3}" destId="{AD552027-C758-2D47-9CAA-5B205F5754A7}" srcOrd="0" destOrd="0" parTransId="{6D1A2E75-8CEC-B347-829E-9FCF4E961C08}" sibTransId="{F2E8D6AA-DF2C-7244-A1AC-446365B872B4}"/>
    <dgm:cxn modelId="{3498D085-A269-4CF4-9389-3960F674A8AE}" srcId="{55C0B14E-AEA6-48D3-A387-ED4A3A3BF840}" destId="{5FFF0536-5FA0-43E3-8E6B-AF3755192A2A}" srcOrd="4" destOrd="0" parTransId="{3E8D9B08-B7EC-4A5E-948D-67768E0FF536}" sibTransId="{BE1919ED-D0C4-4909-BC75-F357F4F9C942}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3" destOrd="0" parTransId="{862AAE39-3AAD-40E3-BA20-90187BD73242}" sibTransId="{9B090D9D-470E-46E2-AABB-0368A52481AA}"/>
    <dgm:cxn modelId="{946003A1-35ED-46F9-BC6A-ECF0225CFDD1}" type="presOf" srcId="{B6C629DA-5C98-40DD-824C-2764D3AEC947}" destId="{DD55D7D4-D67F-4E03-A79B-533332620889}" srcOrd="0" destOrd="0" presId="urn:microsoft.com/office/officeart/2016/7/layout/AccentHomeChevronProcess"/>
    <dgm:cxn modelId="{A79C06B4-EF56-884C-8A3E-C888D5C4A503}" srcId="{AD552027-C758-2D47-9CAA-5B205F5754A7}" destId="{50F8FC79-70C6-4A4A-9EC6-6CDFD5228DEE}" srcOrd="0" destOrd="0" parTransId="{D01FCE35-DD51-C14E-A074-416F0A24F994}" sibTransId="{5B2774EF-A44D-A84B-B619-1C608393BCD6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F68B30BB-E546-4B31-BC47-04CAA10770EB}" srcId="{55C0B14E-AEA6-48D3-A387-ED4A3A3BF840}" destId="{05A6BF59-F22E-4F8B-9BDA-1342117FC4FF}" srcOrd="5" destOrd="0" parTransId="{FB4895F8-58A7-460C-A8C7-288011CC9E09}" sibTransId="{C0CAA306-4B9F-4B44-97ED-4F5D666BC99F}"/>
    <dgm:cxn modelId="{AE101ABC-7EA3-4444-A576-8AB15A371C84}" srcId="{55C0B14E-AEA6-48D3-A387-ED4A3A3BF840}" destId="{AACEAFD5-63CF-4AFC-B46F-BE086C5D447C}" srcOrd="1" destOrd="0" parTransId="{7A0BD8EC-BB4A-4912-A54E-6F39B681264E}" sibTransId="{7A8D4B4D-06E9-4958-810D-A6226B6AC588}"/>
    <dgm:cxn modelId="{550D6AC3-1D8F-4D88-B921-A775A9F0A375}" type="presOf" srcId="{D3B4D774-FD7A-4A29-94C6-D590513D4BEC}" destId="{1BED20B3-94DE-4476-B49A-219B382AE98A}" srcOrd="0" destOrd="0" presId="urn:microsoft.com/office/officeart/2016/7/layout/AccentHomeChevronProcess"/>
    <dgm:cxn modelId="{82E2A6C3-2874-49EA-A07F-DF55C4C6AC4B}" srcId="{05A6BF59-F22E-4F8B-9BDA-1342117FC4FF}" destId="{D3B4D774-FD7A-4A29-94C6-D590513D4BEC}" srcOrd="0" destOrd="0" parTransId="{B8B76F99-028A-420F-8AFE-57BC24C70605}" sibTransId="{929A5787-FC6A-4423-AFFF-0C49AAF48AEB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7E65D7F0-2ADD-CD4D-B16D-42DEEF0B9609}" type="presOf" srcId="{AD552027-C758-2D47-9CAA-5B205F5754A7}" destId="{594CC0F3-58C0-7C46-A3BA-64F0D0712883}" srcOrd="0" destOrd="0" presId="urn:microsoft.com/office/officeart/2016/7/layout/AccentHomeChevronProcess"/>
    <dgm:cxn modelId="{56BA2B83-B626-E14D-A38A-5D48857ECD86}" type="presParOf" srcId="{594BF422-752C-42F3-A230-3D0E6AE9A886}" destId="{2F9093D8-38E9-2A43-A196-16A8DCBE5013}" srcOrd="0" destOrd="0" presId="urn:microsoft.com/office/officeart/2016/7/layout/AccentHomeChevronProcess"/>
    <dgm:cxn modelId="{0B18AC03-1111-9248-B61D-DB4EC392C64E}" type="presParOf" srcId="{2F9093D8-38E9-2A43-A196-16A8DCBE5013}" destId="{65E3FF98-0965-4446-9BA6-57F49682548A}" srcOrd="0" destOrd="0" presId="urn:microsoft.com/office/officeart/2016/7/layout/AccentHomeChevronProcess"/>
    <dgm:cxn modelId="{5F9D5AFF-433C-3042-A148-932C880BA682}" type="presParOf" srcId="{2F9093D8-38E9-2A43-A196-16A8DCBE5013}" destId="{4F3EFDA1-D574-7E40-A941-F06E7D0E69F4}" srcOrd="1" destOrd="0" presId="urn:microsoft.com/office/officeart/2016/7/layout/AccentHomeChevronProcess"/>
    <dgm:cxn modelId="{761BABF3-BBC8-8048-8424-5742F73F1072}" type="presParOf" srcId="{2F9093D8-38E9-2A43-A196-16A8DCBE5013}" destId="{594CC0F3-58C0-7C46-A3BA-64F0D0712883}" srcOrd="2" destOrd="0" presId="urn:microsoft.com/office/officeart/2016/7/layout/AccentHomeChevronProcess"/>
    <dgm:cxn modelId="{90435CDC-76FF-794B-A3D2-93FF92831965}" type="presParOf" srcId="{2F9093D8-38E9-2A43-A196-16A8DCBE5013}" destId="{D337E0C2-A8A7-2144-804F-C53CAC72BC18}" srcOrd="3" destOrd="0" presId="urn:microsoft.com/office/officeart/2016/7/layout/AccentHomeChevronProcess"/>
    <dgm:cxn modelId="{C77DF000-8A3D-4947-A2B0-4280EEA3F2F2}" type="presParOf" srcId="{594BF422-752C-42F3-A230-3D0E6AE9A886}" destId="{55389BCC-BA25-264B-884E-063C04EB7B10}" srcOrd="1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2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3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4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5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6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1BD1A748-2D0B-42C5-B068-971E77DDA9DE}" type="presParOf" srcId="{594BF422-752C-42F3-A230-3D0E6AE9A886}" destId="{F8DD92D2-7D8B-475C-BB9B-094E3358A8B0}" srcOrd="7" destOrd="0" presId="urn:microsoft.com/office/officeart/2016/7/layout/AccentHomeChevronProcess"/>
    <dgm:cxn modelId="{4E539B62-5472-4559-BC3C-842FFC965472}" type="presParOf" srcId="{594BF422-752C-42F3-A230-3D0E6AE9A886}" destId="{B2811EA2-A893-4D3E-B969-8C3B955CCB98}" srcOrd="8" destOrd="0" presId="urn:microsoft.com/office/officeart/2016/7/layout/AccentHomeChevronProcess"/>
    <dgm:cxn modelId="{33BEA2C4-F918-4536-89C4-79C7E75550D7}" type="presParOf" srcId="{B2811EA2-A893-4D3E-B969-8C3B955CCB98}" destId="{EE7F852B-C9B3-4619-9848-FC1D7A15E24A}" srcOrd="0" destOrd="0" presId="urn:microsoft.com/office/officeart/2016/7/layout/AccentHomeChevronProcess"/>
    <dgm:cxn modelId="{079B6B82-650B-4347-A515-B6963C3A25F8}" type="presParOf" srcId="{B2811EA2-A893-4D3E-B969-8C3B955CCB98}" destId="{D0B5EFC5-1C92-4113-BFD8-F4D6E1A8D1CF}" srcOrd="1" destOrd="0" presId="urn:microsoft.com/office/officeart/2016/7/layout/AccentHomeChevronProcess"/>
    <dgm:cxn modelId="{D9B6FDEB-61AA-4C2E-8551-95686AE0F3EB}" type="presParOf" srcId="{B2811EA2-A893-4D3E-B969-8C3B955CCB98}" destId="{DD55D7D4-D67F-4E03-A79B-533332620889}" srcOrd="2" destOrd="0" presId="urn:microsoft.com/office/officeart/2016/7/layout/AccentHomeChevronProcess"/>
    <dgm:cxn modelId="{92E32A59-7A6D-4887-A9FA-5A5CFE91279B}" type="presParOf" srcId="{B2811EA2-A893-4D3E-B969-8C3B955CCB98}" destId="{1AB62A80-7A64-4EF6-9F89-DD1216F48A4C}" srcOrd="3" destOrd="0" presId="urn:microsoft.com/office/officeart/2016/7/layout/AccentHomeChevronProcess"/>
    <dgm:cxn modelId="{EF27DF5F-2AB4-4712-8ED1-A1231C5956C8}" type="presParOf" srcId="{594BF422-752C-42F3-A230-3D0E6AE9A886}" destId="{50A2EE0E-1F5A-43B3-9254-F7FE622E917A}" srcOrd="9" destOrd="0" presId="urn:microsoft.com/office/officeart/2016/7/layout/AccentHomeChevronProcess"/>
    <dgm:cxn modelId="{5E4825F7-CFAE-4FD0-928E-03310A35AEB0}" type="presParOf" srcId="{594BF422-752C-42F3-A230-3D0E6AE9A886}" destId="{39D7786D-565F-4386-A0B4-A2CABA5EADB8}" srcOrd="10" destOrd="0" presId="urn:microsoft.com/office/officeart/2016/7/layout/AccentHomeChevronProcess"/>
    <dgm:cxn modelId="{5C2C5312-546D-4A16-9D98-F9AE82969024}" type="presParOf" srcId="{39D7786D-565F-4386-A0B4-A2CABA5EADB8}" destId="{149F587E-2AF7-4C46-A50F-DC986F487A00}" srcOrd="0" destOrd="0" presId="urn:microsoft.com/office/officeart/2016/7/layout/AccentHomeChevronProcess"/>
    <dgm:cxn modelId="{D1AD2186-212A-45DB-A666-FF7D753AD978}" type="presParOf" srcId="{39D7786D-565F-4386-A0B4-A2CABA5EADB8}" destId="{052FD521-F6E7-461D-A81C-FA57D93B2879}" srcOrd="1" destOrd="0" presId="urn:microsoft.com/office/officeart/2016/7/layout/AccentHomeChevronProcess"/>
    <dgm:cxn modelId="{955D2EEA-0838-4280-850B-0FA341ADC3CD}" type="presParOf" srcId="{39D7786D-565F-4386-A0B4-A2CABA5EADB8}" destId="{1BED20B3-94DE-4476-B49A-219B382AE98A}" srcOrd="2" destOrd="0" presId="urn:microsoft.com/office/officeart/2016/7/layout/AccentHomeChevronProcess"/>
    <dgm:cxn modelId="{9858017E-D421-47B7-B14D-C7E30F8B0FA3}" type="presParOf" srcId="{39D7786D-565F-4386-A0B4-A2CABA5EADB8}" destId="{8BB012A9-E41B-43CF-A7E1-BB878DD40DB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200" b="0"/>
            <a:t>January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200" b="0"/>
            <a:t>23rd </a:t>
          </a:r>
          <a:r>
            <a:rPr lang="en-US" sz="1200" b="0" err="1"/>
            <a:t>Ballyroan</a:t>
          </a:r>
          <a:r>
            <a:rPr lang="en-US" sz="1200" b="0"/>
            <a:t> AC 10 Mile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200" b="0"/>
            <a:t>April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200" b="0"/>
            <a:t>3rd Paris Marathon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200" b="0"/>
            <a:t>May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200" b="0"/>
            <a:t>15th National 5k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B6C629DA-5C98-40DD-824C-2764D3AEC947}">
      <dgm:prSet phldrT="[Text]" custT="1"/>
      <dgm:spPr/>
      <dgm:t>
        <a:bodyPr/>
        <a:lstStyle/>
        <a:p>
          <a:r>
            <a:rPr lang="en-US" sz="1200" b="0"/>
            <a:t>12th National 5 mile</a:t>
          </a:r>
        </a:p>
        <a:p>
          <a:endParaRPr lang="en-US" sz="1200" b="0"/>
        </a:p>
      </dgm:t>
    </dgm:pt>
    <dgm:pt modelId="{C56EA7AE-D6F8-4B82-905A-6B852318CAB2}" type="parTrans" cxnId="{779C4118-15D3-459E-A87F-945A426C63A0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F2849FB4-E434-4CB4-BFE2-BF07BBAE640D}" type="sibTrans" cxnId="{779C4118-15D3-459E-A87F-945A426C63A0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5FFF0536-5FA0-43E3-8E6B-AF3755192A2A}">
      <dgm:prSet phldrT="[Text]" custT="1"/>
      <dgm:spPr/>
      <dgm:t>
        <a:bodyPr/>
        <a:lstStyle/>
        <a:p>
          <a:r>
            <a:rPr lang="en-US" sz="1200" b="0"/>
            <a:t>June</a:t>
          </a:r>
        </a:p>
      </dgm:t>
    </dgm:pt>
    <dgm:pt modelId="{3E8D9B08-B7EC-4A5E-948D-67768E0FF536}" type="parTrans" cxnId="{3498D085-A269-4CF4-9389-3960F674A8AE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BE1919ED-D0C4-4909-BC75-F357F4F9C942}" type="sibTrans" cxnId="{3498D085-A269-4CF4-9389-3960F674A8AE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05A6BF59-F22E-4F8B-9BDA-1342117FC4FF}">
      <dgm:prSet phldrT="[Text]" custT="1"/>
      <dgm:spPr/>
      <dgm:t>
        <a:bodyPr/>
        <a:lstStyle/>
        <a:p>
          <a:r>
            <a:rPr lang="en-US" sz="1200" b="0"/>
            <a:t>July</a:t>
          </a:r>
        </a:p>
      </dgm:t>
    </dgm:pt>
    <dgm:pt modelId="{FB4895F8-58A7-460C-A8C7-288011CC9E09}" type="parTrans" cxnId="{F68B30BB-E546-4B31-BC47-04CAA10770EB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C0CAA306-4B9F-4B44-97ED-4F5D666BC99F}" type="sibTrans" cxnId="{F68B30BB-E546-4B31-BC47-04CAA10770EB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D3B4D774-FD7A-4A29-94C6-D590513D4BEC}">
      <dgm:prSet phldrT="[Text]" custT="1"/>
      <dgm:spPr/>
      <dgm:t>
        <a:bodyPr/>
        <a:lstStyle/>
        <a:p>
          <a:r>
            <a:rPr lang="en-US" sz="1200" b="0"/>
            <a:t>24</a:t>
          </a:r>
          <a:r>
            <a:rPr lang="en-US" sz="1200" b="0" baseline="30000"/>
            <a:t>th</a:t>
          </a:r>
          <a:r>
            <a:rPr lang="en-US" sz="1200" b="0"/>
            <a:t> Dublin Novice 5k</a:t>
          </a:r>
        </a:p>
      </dgm:t>
    </dgm:pt>
    <dgm:pt modelId="{B8B76F99-028A-420F-8AFE-57BC24C70605}" type="parTrans" cxnId="{82E2A6C3-2874-49EA-A07F-DF55C4C6AC4B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929A5787-FC6A-4423-AFFF-0C49AAF48AEB}" type="sibTrans" cxnId="{82E2A6C3-2874-49EA-A07F-DF55C4C6AC4B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7AAFA66C-1F48-8F42-8062-6111C85BED14}">
      <dgm:prSet phldrT="[Text]" custT="1"/>
      <dgm:spPr/>
      <dgm:t>
        <a:bodyPr/>
        <a:lstStyle/>
        <a:p>
          <a:r>
            <a:rPr lang="en-US" sz="1200" b="0"/>
            <a:t>September</a:t>
          </a:r>
        </a:p>
      </dgm:t>
    </dgm:pt>
    <dgm:pt modelId="{9D7F1087-D14B-1748-B366-4ACA64A6085E}" type="parTrans" cxnId="{D3C0C7DE-303E-354C-AC7A-DF214247E39A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3FB25856-50EC-514F-8EE1-6B878EC72074}" type="sibTrans" cxnId="{D3C0C7DE-303E-354C-AC7A-DF214247E39A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9FAE43E4-48B4-CF44-9D64-1C4A9701B2B0}">
      <dgm:prSet phldrT="[Text]" custT="1"/>
      <dgm:spPr/>
      <dgm:t>
        <a:bodyPr/>
        <a:lstStyle/>
        <a:p>
          <a:r>
            <a:rPr lang="en-US" sz="1200" b="0"/>
            <a:t>10</a:t>
          </a:r>
          <a:r>
            <a:rPr lang="en-US" sz="1200" b="0" baseline="30000"/>
            <a:t>th</a:t>
          </a:r>
          <a:r>
            <a:rPr lang="en-US" sz="1200" b="0"/>
            <a:t> National 10k</a:t>
          </a:r>
        </a:p>
      </dgm:t>
    </dgm:pt>
    <dgm:pt modelId="{BB9F8B56-F0DF-704D-A230-BA60BDF63231}" type="parTrans" cxnId="{D31AFEB7-CBCC-204A-A226-BE3E371AE539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1886D5F6-9023-D743-B01A-1DF2A7C0EDF3}" type="sibTrans" cxnId="{D31AFEB7-CBCC-204A-A226-BE3E371AE539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6D4F091A-0567-2749-BBA6-09352D99B213}">
      <dgm:prSet phldrT="[Text]" custT="1"/>
      <dgm:spPr/>
      <dgm:t>
        <a:bodyPr/>
        <a:lstStyle/>
        <a:p>
          <a:r>
            <a:rPr lang="en-US" sz="1200" b="0"/>
            <a:t>12</a:t>
          </a:r>
          <a:r>
            <a:rPr lang="en-US" sz="1200" b="0" baseline="30000"/>
            <a:t>th</a:t>
          </a:r>
          <a:r>
            <a:rPr lang="en-US" sz="1200" b="0"/>
            <a:t> LVAC 2 Mile</a:t>
          </a:r>
        </a:p>
      </dgm:t>
    </dgm:pt>
    <dgm:pt modelId="{B9D4BA41-F9BA-E542-97EC-A9CB0917F344}" type="parTrans" cxnId="{30437B5F-E378-9A46-9903-59C99016731F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9145A237-E665-6747-882F-E2A21E16F313}" type="sibTrans" cxnId="{30437B5F-E378-9A46-9903-59C99016731F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3E788B47-61AB-844B-9185-638501F616FF}">
      <dgm:prSet phldrT="[Text]" custT="1"/>
      <dgm:spPr/>
      <dgm:t>
        <a:bodyPr/>
        <a:lstStyle/>
        <a:p>
          <a:r>
            <a:rPr lang="en-US" sz="1200" b="0"/>
            <a:t>24</a:t>
          </a:r>
          <a:r>
            <a:rPr lang="en-US" sz="1200" b="0" baseline="30000"/>
            <a:t>th</a:t>
          </a:r>
          <a:r>
            <a:rPr lang="en-US" sz="1200" b="0"/>
            <a:t> National Road Relays</a:t>
          </a:r>
        </a:p>
      </dgm:t>
    </dgm:pt>
    <dgm:pt modelId="{95ED06FD-2CD7-5B47-9CD8-C2C6D3D3A762}" type="parTrans" cxnId="{890F0A4F-AB8A-D948-91A6-9F21E7D06172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5AB38367-A4E5-5046-85E0-2D8CCEA4D994}" type="sibTrans" cxnId="{890F0A4F-AB8A-D948-91A6-9F21E7D06172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328836A0-784D-0341-8DCF-DA7D6A162958}">
      <dgm:prSet phldrT="[Text]" custT="1"/>
      <dgm:spPr/>
      <dgm:t>
        <a:bodyPr/>
        <a:lstStyle/>
        <a:p>
          <a:r>
            <a:rPr lang="en-US" sz="1200" b="0"/>
            <a:t>30th Leinster Inter &amp; Master </a:t>
          </a:r>
        </a:p>
      </dgm:t>
    </dgm:pt>
    <dgm:pt modelId="{D506A058-65B0-2D4A-B829-97F21031ED00}" type="parTrans" cxnId="{5C0CB613-D294-CF48-84B8-CD6F9CF72413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6D3A14DA-4C51-8F46-9BFF-E0DA7A9282AB}" type="sibTrans" cxnId="{5C0CB613-D294-CF48-84B8-CD6F9CF72413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3F15F010-61DC-6745-8D39-6A3E16264D95}">
      <dgm:prSet phldrT="[Text]" custT="1"/>
      <dgm:spPr/>
      <dgm:t>
        <a:bodyPr/>
        <a:lstStyle/>
        <a:p>
          <a:r>
            <a:rPr lang="en-US" sz="1200" b="0"/>
            <a:t>August</a:t>
          </a:r>
        </a:p>
      </dgm:t>
    </dgm:pt>
    <dgm:pt modelId="{4ACA0A11-A969-C344-9D18-1B50B8BBE0AE}" type="parTrans" cxnId="{71AED4F4-74ED-A742-9EDE-92C2FED1B082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F53844CA-99C8-894E-A545-88619730F8E8}" type="sibTrans" cxnId="{71AED4F4-74ED-A742-9EDE-92C2FED1B082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E49BDDC3-57EC-714C-ADE0-7954651D55D6}">
      <dgm:prSet phldrT="[Text]" custT="1"/>
      <dgm:spPr/>
      <dgm:t>
        <a:bodyPr/>
        <a:lstStyle/>
        <a:p>
          <a:r>
            <a:rPr lang="en-US" sz="1200" b="0"/>
            <a:t>20th Dublin 10 Mile</a:t>
          </a:r>
        </a:p>
      </dgm:t>
    </dgm:pt>
    <dgm:pt modelId="{CBBE8691-B4A3-8B49-83E8-7C0F9FE51260}" type="parTrans" cxnId="{57C98C1A-D4C0-5746-A3D4-8EF9CCF75D18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C246EE96-94C6-1446-B45B-62379B09E8AF}" type="sibTrans" cxnId="{57C98C1A-D4C0-5746-A3D4-8EF9CCF75D18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3EB0393B-0DCD-8745-8D74-E4A5CDBBA979}">
      <dgm:prSet phldrT="[Text]" custT="1"/>
      <dgm:spPr/>
      <dgm:t>
        <a:bodyPr/>
        <a:lstStyle/>
        <a:p>
          <a:r>
            <a:rPr lang="en-US" sz="1200" b="0"/>
            <a:t>24th Celbridge AC 5k</a:t>
          </a:r>
        </a:p>
      </dgm:t>
    </dgm:pt>
    <dgm:pt modelId="{1205C307-E1C0-1740-82CE-C7BB8AE5F386}" type="parTrans" cxnId="{DF8CDFD8-F954-0647-9A8E-F9B5B18B0ACA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2AB6FE26-5CB9-E047-9979-404F61E26404}" type="sibTrans" cxnId="{DF8CDFD8-F954-0647-9A8E-F9B5B18B0ACA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25DB6E8C-CFD7-4F49-AC0E-E87D54B37D7B}">
      <dgm:prSet phldrT="[Text]" custT="1"/>
      <dgm:spPr/>
      <dgm:t>
        <a:bodyPr/>
        <a:lstStyle/>
        <a:p>
          <a:r>
            <a:rPr lang="en-US" sz="1200" b="0"/>
            <a:t>27th Tullamore Half Marathon</a:t>
          </a:r>
        </a:p>
      </dgm:t>
    </dgm:pt>
    <dgm:pt modelId="{346089D7-1669-0642-B98E-6E39EB5E5A58}" type="parTrans" cxnId="{88E8697F-CDC9-D94F-8A23-B5FC132DCE26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B5B4A6C9-8500-BC41-AAAE-772349060B84}" type="sibTrans" cxnId="{88E8697F-CDC9-D94F-8A23-B5FC132DCE26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173D4319-D4B8-564A-90E4-1517BDA5EB07}">
      <dgm:prSet phldrT="[Text]" custT="1"/>
      <dgm:spPr/>
      <dgm:t>
        <a:bodyPr/>
        <a:lstStyle/>
        <a:p>
          <a:r>
            <a:rPr lang="en-US" sz="1200" b="0"/>
            <a:t>10th National Half Marathon</a:t>
          </a:r>
        </a:p>
      </dgm:t>
    </dgm:pt>
    <dgm:pt modelId="{BE797B70-F47F-5944-BE68-38EE4AE210EC}" type="parTrans" cxnId="{3CDC4ADE-FD18-1342-B933-E5D3B74EAA23}">
      <dgm:prSet/>
      <dgm:spPr/>
      <dgm:t>
        <a:bodyPr/>
        <a:lstStyle/>
        <a:p>
          <a:endParaRPr lang="en-GB" sz="1200"/>
        </a:p>
      </dgm:t>
    </dgm:pt>
    <dgm:pt modelId="{7CE014C0-ECD0-C34E-A9D3-C1C721FF42BD}" type="sibTrans" cxnId="{3CDC4ADE-FD18-1342-B933-E5D3B74EAA23}">
      <dgm:prSet/>
      <dgm:spPr/>
      <dgm:t>
        <a:bodyPr/>
        <a:lstStyle/>
        <a:p>
          <a:endParaRPr lang="en-GB" sz="1200"/>
        </a:p>
      </dgm:t>
    </dgm:pt>
    <dgm:pt modelId="{E6FEAC7E-A6DA-5E44-9459-6A3D146A8864}">
      <dgm:prSet phldrT="[Text]" custT="1"/>
      <dgm:spPr/>
      <dgm:t>
        <a:bodyPr/>
        <a:lstStyle/>
        <a:p>
          <a:r>
            <a:rPr lang="en-US" sz="1200" b="0"/>
            <a:t>18th LVAC 5k Road</a:t>
          </a:r>
        </a:p>
      </dgm:t>
    </dgm:pt>
    <dgm:pt modelId="{DF223C29-0935-3C43-B526-0CBE5197B0D5}" type="parTrans" cxnId="{42F9B50E-886D-1342-8C4B-00FDB0BEE190}">
      <dgm:prSet/>
      <dgm:spPr/>
      <dgm:t>
        <a:bodyPr/>
        <a:lstStyle/>
        <a:p>
          <a:endParaRPr lang="en-GB" sz="1200"/>
        </a:p>
      </dgm:t>
    </dgm:pt>
    <dgm:pt modelId="{0DC5163E-77F4-E447-BDA7-03E64302C3D4}" type="sibTrans" cxnId="{42F9B50E-886D-1342-8C4B-00FDB0BEE190}">
      <dgm:prSet/>
      <dgm:spPr/>
      <dgm:t>
        <a:bodyPr/>
        <a:lstStyle/>
        <a:p>
          <a:endParaRPr lang="en-GB" sz="1200"/>
        </a:p>
      </dgm:t>
    </dgm:pt>
    <dgm:pt modelId="{96B20F0A-D748-B84D-B647-8FF7FA62C8DC}">
      <dgm:prSet phldrT="[Text]" custT="1"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6C422479-49BD-C647-B1A6-B8440BD05141}" type="parTrans" cxnId="{20BBEB2B-C174-7B4D-8E7C-B2F970B8583E}">
      <dgm:prSet/>
      <dgm:spPr/>
      <dgm:t>
        <a:bodyPr/>
        <a:lstStyle/>
        <a:p>
          <a:endParaRPr lang="en-GB" sz="1200"/>
        </a:p>
      </dgm:t>
    </dgm:pt>
    <dgm:pt modelId="{C4F119BA-F705-664E-9A75-BAA786954EE5}" type="sibTrans" cxnId="{20BBEB2B-C174-7B4D-8E7C-B2F970B8583E}">
      <dgm:prSet/>
      <dgm:spPr/>
      <dgm:t>
        <a:bodyPr/>
        <a:lstStyle/>
        <a:p>
          <a:endParaRPr lang="en-GB" sz="1200"/>
        </a:p>
      </dgm:t>
    </dgm:pt>
    <dgm:pt modelId="{EE63DF88-B87B-1845-BD49-DFE83E7C0474}">
      <dgm:prSet phldrT="[Text]" custT="1"/>
      <dgm:spPr/>
      <dgm:t>
        <a:bodyPr/>
        <a:lstStyle/>
        <a:p>
          <a:r>
            <a:rPr lang="en-US" sz="1200" b="0"/>
            <a:t>25th Berlin Marathon</a:t>
          </a:r>
        </a:p>
      </dgm:t>
    </dgm:pt>
    <dgm:pt modelId="{E6147B85-4AAF-5E43-9A38-3A7E6D03962D}" type="parTrans" cxnId="{B9C24319-80DF-364D-A3E1-4430467AF022}">
      <dgm:prSet/>
      <dgm:spPr/>
      <dgm:t>
        <a:bodyPr/>
        <a:lstStyle/>
        <a:p>
          <a:endParaRPr lang="en-GB" sz="1200"/>
        </a:p>
      </dgm:t>
    </dgm:pt>
    <dgm:pt modelId="{74A02BAB-3212-084D-80F3-1B9EB38CDC2F}" type="sibTrans" cxnId="{B9C24319-80DF-364D-A3E1-4430467AF022}">
      <dgm:prSet/>
      <dgm:spPr/>
      <dgm:t>
        <a:bodyPr/>
        <a:lstStyle/>
        <a:p>
          <a:endParaRPr lang="en-GB" sz="1200"/>
        </a:p>
      </dgm:t>
    </dgm:pt>
    <dgm:pt modelId="{A39DE321-CADC-C54C-98E0-2F07B167F2A4}">
      <dgm:prSet phldrT="[Text]" custT="1"/>
      <dgm:spPr/>
      <dgm:t>
        <a:bodyPr/>
        <a:lstStyle/>
        <a:p>
          <a:r>
            <a:rPr lang="en-US" sz="1200" b="0"/>
            <a:t>25th Rathfarnam 5k</a:t>
          </a:r>
        </a:p>
      </dgm:t>
    </dgm:pt>
    <dgm:pt modelId="{84F9666C-2DCC-D342-BE28-7A127D6E07E3}" type="parTrans" cxnId="{5EC5F146-8AAA-684C-9E4A-0908451BCA2D}">
      <dgm:prSet/>
      <dgm:spPr/>
      <dgm:t>
        <a:bodyPr/>
        <a:lstStyle/>
        <a:p>
          <a:endParaRPr lang="en-GB" sz="1200"/>
        </a:p>
      </dgm:t>
    </dgm:pt>
    <dgm:pt modelId="{0CAEEBBD-DC15-CB4F-BFE3-8C924B1B043E}" type="sibTrans" cxnId="{5EC5F146-8AAA-684C-9E4A-0908451BCA2D}">
      <dgm:prSet/>
      <dgm:spPr/>
      <dgm:t>
        <a:bodyPr/>
        <a:lstStyle/>
        <a:p>
          <a:endParaRPr lang="en-GB" sz="1200"/>
        </a:p>
      </dgm:t>
    </dgm:pt>
    <dgm:pt modelId="{1A081AA3-7D5F-D644-BE28-581C8669D92B}">
      <dgm:prSet phldrT="[Text]" custT="1"/>
      <dgm:spPr/>
      <dgm:t>
        <a:bodyPr/>
        <a:lstStyle/>
        <a:p>
          <a:r>
            <a:rPr lang="en-US" sz="1200" b="0"/>
            <a:t>October</a:t>
          </a:r>
        </a:p>
      </dgm:t>
    </dgm:pt>
    <dgm:pt modelId="{FD1B7257-1A2E-1D49-9003-63A194961FC1}" type="parTrans" cxnId="{19B51731-4EE9-B049-8FBF-3154626AE75C}">
      <dgm:prSet/>
      <dgm:spPr/>
      <dgm:t>
        <a:bodyPr/>
        <a:lstStyle/>
        <a:p>
          <a:endParaRPr lang="en-GB" sz="1200"/>
        </a:p>
      </dgm:t>
    </dgm:pt>
    <dgm:pt modelId="{0DE84A22-E482-1043-A66B-F55171531B5B}" type="sibTrans" cxnId="{19B51731-4EE9-B049-8FBF-3154626AE75C}">
      <dgm:prSet/>
      <dgm:spPr/>
      <dgm:t>
        <a:bodyPr/>
        <a:lstStyle/>
        <a:p>
          <a:endParaRPr lang="en-GB" sz="1200"/>
        </a:p>
      </dgm:t>
    </dgm:pt>
    <dgm:pt modelId="{74C63B26-71DE-A74D-8DEC-44BDD545567D}">
      <dgm:prSet phldrT="[Text]" custT="1"/>
      <dgm:spPr/>
      <dgm:t>
        <a:bodyPr/>
        <a:lstStyle/>
        <a:p>
          <a:r>
            <a:rPr lang="en-US" sz="1200" b="0"/>
            <a:t>2nd Quebec 10k</a:t>
          </a:r>
        </a:p>
      </dgm:t>
    </dgm:pt>
    <dgm:pt modelId="{251D826F-9472-BC49-B821-D0A1EEDBFCD0}" type="parTrans" cxnId="{E710027E-937E-AE4F-8CA7-3729EC518835}">
      <dgm:prSet/>
      <dgm:spPr/>
      <dgm:t>
        <a:bodyPr/>
        <a:lstStyle/>
        <a:p>
          <a:endParaRPr lang="en-GB" sz="1200"/>
        </a:p>
      </dgm:t>
    </dgm:pt>
    <dgm:pt modelId="{D59E805B-FFDC-1848-B0AA-DE6871752292}" type="sibTrans" cxnId="{E710027E-937E-AE4F-8CA7-3729EC518835}">
      <dgm:prSet/>
      <dgm:spPr/>
      <dgm:t>
        <a:bodyPr/>
        <a:lstStyle/>
        <a:p>
          <a:endParaRPr lang="en-GB" sz="1200"/>
        </a:p>
      </dgm:t>
    </dgm:pt>
    <dgm:pt modelId="{E3E935C3-FAB2-8A40-BD03-2B9A922AC60E}">
      <dgm:prSet phldrT="[Text]" custT="1"/>
      <dgm:spPr/>
      <dgm:t>
        <a:bodyPr/>
        <a:lstStyle/>
        <a:p>
          <a:r>
            <a:rPr lang="en-US" sz="1200" b="0"/>
            <a:t>18th LVAC 10k Road </a:t>
          </a:r>
        </a:p>
      </dgm:t>
    </dgm:pt>
    <dgm:pt modelId="{99F6EBBB-C42E-7D4A-949E-32EC0C7A93EE}" type="parTrans" cxnId="{9890D5D8-1C0F-D544-B423-9EB95B7A726C}">
      <dgm:prSet/>
      <dgm:spPr/>
      <dgm:t>
        <a:bodyPr/>
        <a:lstStyle/>
        <a:p>
          <a:endParaRPr lang="en-GB" sz="1200"/>
        </a:p>
      </dgm:t>
    </dgm:pt>
    <dgm:pt modelId="{65A9B456-BEFD-9A4A-BF97-E7B7B6E69F1F}" type="sibTrans" cxnId="{9890D5D8-1C0F-D544-B423-9EB95B7A726C}">
      <dgm:prSet/>
      <dgm:spPr/>
      <dgm:t>
        <a:bodyPr/>
        <a:lstStyle/>
        <a:p>
          <a:endParaRPr lang="en-GB" sz="1200"/>
        </a:p>
      </dgm:t>
    </dgm:pt>
    <dgm:pt modelId="{1AFA042B-0243-6D47-9F53-FE0E720A1AE9}">
      <dgm:prSet custT="1"/>
      <dgm:spPr/>
      <dgm:t>
        <a:bodyPr/>
        <a:lstStyle/>
        <a:p>
          <a:r>
            <a:rPr lang="en-GB" sz="1200"/>
            <a:t>March</a:t>
          </a:r>
        </a:p>
      </dgm:t>
    </dgm:pt>
    <dgm:pt modelId="{63B2F778-E29F-A84E-93D7-77812B55AEA4}" type="parTrans" cxnId="{70361A1A-99A4-D542-8FD6-AAC214606258}">
      <dgm:prSet/>
      <dgm:spPr/>
      <dgm:t>
        <a:bodyPr/>
        <a:lstStyle/>
        <a:p>
          <a:endParaRPr lang="en-GB" sz="1200"/>
        </a:p>
      </dgm:t>
    </dgm:pt>
    <dgm:pt modelId="{27AE7771-8618-1148-A1DC-BAF58CDA3255}" type="sibTrans" cxnId="{70361A1A-99A4-D542-8FD6-AAC214606258}">
      <dgm:prSet/>
      <dgm:spPr/>
      <dgm:t>
        <a:bodyPr/>
        <a:lstStyle/>
        <a:p>
          <a:endParaRPr lang="en-GB" sz="1200"/>
        </a:p>
      </dgm:t>
    </dgm:pt>
    <dgm:pt modelId="{CF40A6AD-1D52-984C-AABE-3E9A471138E9}">
      <dgm:prSet phldrT="[Text]" custT="1"/>
      <dgm:spPr/>
      <dgm:t>
        <a:bodyPr/>
        <a:lstStyle/>
        <a:p>
          <a:r>
            <a:rPr lang="en-US" sz="1200" b="0"/>
            <a:t>27</a:t>
          </a:r>
          <a:r>
            <a:rPr lang="en-US" sz="1200" b="0" baseline="30000"/>
            <a:t>th</a:t>
          </a:r>
          <a:r>
            <a:rPr lang="en-US" sz="1200" b="0"/>
            <a:t> LVAC Avondale Cup</a:t>
          </a:r>
          <a:endParaRPr lang="en-GB" sz="1200"/>
        </a:p>
      </dgm:t>
    </dgm:pt>
    <dgm:pt modelId="{C424C98D-1125-D843-ABA3-B5BD5F63DB4E}" type="parTrans" cxnId="{CB2B969B-9142-2048-9CDE-49032B95094B}">
      <dgm:prSet/>
      <dgm:spPr/>
      <dgm:t>
        <a:bodyPr/>
        <a:lstStyle/>
        <a:p>
          <a:endParaRPr lang="en-GB" sz="1200"/>
        </a:p>
      </dgm:t>
    </dgm:pt>
    <dgm:pt modelId="{6CF73CA8-96B8-184B-96BD-57B8C214743B}" type="sibTrans" cxnId="{CB2B969B-9142-2048-9CDE-49032B95094B}">
      <dgm:prSet/>
      <dgm:spPr/>
      <dgm:t>
        <a:bodyPr/>
        <a:lstStyle/>
        <a:p>
          <a:endParaRPr lang="en-GB" sz="120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9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9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9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AA8BEE99-848E-264A-84AE-0445BC59E6FE}" type="pres">
      <dgm:prSet presAssocID="{1AFA042B-0243-6D47-9F53-FE0E720A1AE9}" presName="composite" presStyleCnt="0"/>
      <dgm:spPr/>
    </dgm:pt>
    <dgm:pt modelId="{D77D9916-E557-6A46-89A5-39F91ECC1981}" type="pres">
      <dgm:prSet presAssocID="{1AFA042B-0243-6D47-9F53-FE0E720A1AE9}" presName="L" presStyleLbl="solidFgAcc1" presStyleIdx="1" presStyleCnt="9">
        <dgm:presLayoutVars>
          <dgm:chMax val="0"/>
          <dgm:chPref val="0"/>
        </dgm:presLayoutVars>
      </dgm:prSet>
      <dgm:spPr/>
    </dgm:pt>
    <dgm:pt modelId="{55A7D6DF-A2E7-3C4E-A255-4CB033128CAA}" type="pres">
      <dgm:prSet presAssocID="{1AFA042B-0243-6D47-9F53-FE0E720A1AE9}" presName="parTx" presStyleLbl="alignNode1" presStyleIdx="1" presStyleCnt="9">
        <dgm:presLayoutVars>
          <dgm:chMax val="0"/>
          <dgm:chPref val="0"/>
          <dgm:bulletEnabled val="1"/>
        </dgm:presLayoutVars>
      </dgm:prSet>
      <dgm:spPr/>
    </dgm:pt>
    <dgm:pt modelId="{83AE7965-1059-D14D-8705-39CA57C54441}" type="pres">
      <dgm:prSet presAssocID="{1AFA042B-0243-6D47-9F53-FE0E720A1AE9}" presName="desTx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2823E944-58C7-DE49-B64C-9CE03281FFB5}" type="pres">
      <dgm:prSet presAssocID="{1AFA042B-0243-6D47-9F53-FE0E720A1AE9}" presName="EmptyPlaceHolder" presStyleCnt="0"/>
      <dgm:spPr/>
    </dgm:pt>
    <dgm:pt modelId="{53076ACF-8E9D-DD46-B32B-BFE555DBF49E}" type="pres">
      <dgm:prSet presAssocID="{27AE7771-8618-1148-A1DC-BAF58CDA3255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2" presStyleCnt="9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2" presStyleCnt="9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3" presStyleCnt="9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3" presStyleCnt="9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8DD92D2-7D8B-475C-BB9B-094E3358A8B0}" type="pres">
      <dgm:prSet presAssocID="{9B090D9D-470E-46E2-AABB-0368A52481AA}" presName="space" presStyleCnt="0"/>
      <dgm:spPr/>
    </dgm:pt>
    <dgm:pt modelId="{B2811EA2-A893-4D3E-B969-8C3B955CCB98}" type="pres">
      <dgm:prSet presAssocID="{5FFF0536-5FA0-43E3-8E6B-AF3755192A2A}" presName="composite" presStyleCnt="0"/>
      <dgm:spPr/>
    </dgm:pt>
    <dgm:pt modelId="{EE7F852B-C9B3-4619-9848-FC1D7A15E24A}" type="pres">
      <dgm:prSet presAssocID="{5FFF0536-5FA0-43E3-8E6B-AF3755192A2A}" presName="L" presStyleLbl="solidFgAcc1" presStyleIdx="4" presStyleCnt="9">
        <dgm:presLayoutVars>
          <dgm:chMax val="0"/>
          <dgm:chPref val="0"/>
        </dgm:presLayoutVars>
      </dgm:prSet>
      <dgm:spPr/>
    </dgm:pt>
    <dgm:pt modelId="{D0B5EFC5-1C92-4113-BFD8-F4D6E1A8D1CF}" type="pres">
      <dgm:prSet presAssocID="{5FFF0536-5FA0-43E3-8E6B-AF3755192A2A}" presName="parTx" presStyleLbl="alignNode1" presStyleIdx="4" presStyleCnt="9">
        <dgm:presLayoutVars>
          <dgm:chMax val="0"/>
          <dgm:chPref val="0"/>
          <dgm:bulletEnabled val="1"/>
        </dgm:presLayoutVars>
      </dgm:prSet>
      <dgm:spPr/>
    </dgm:pt>
    <dgm:pt modelId="{DD55D7D4-D67F-4E03-A79B-533332620889}" type="pres">
      <dgm:prSet presAssocID="{5FFF0536-5FA0-43E3-8E6B-AF3755192A2A}" presName="desTx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1AB62A80-7A64-4EF6-9F89-DD1216F48A4C}" type="pres">
      <dgm:prSet presAssocID="{5FFF0536-5FA0-43E3-8E6B-AF3755192A2A}" presName="EmptyPlaceHolder" presStyleCnt="0"/>
      <dgm:spPr/>
    </dgm:pt>
    <dgm:pt modelId="{50A2EE0E-1F5A-43B3-9254-F7FE622E917A}" type="pres">
      <dgm:prSet presAssocID="{BE1919ED-D0C4-4909-BC75-F357F4F9C942}" presName="space" presStyleCnt="0"/>
      <dgm:spPr/>
    </dgm:pt>
    <dgm:pt modelId="{39D7786D-565F-4386-A0B4-A2CABA5EADB8}" type="pres">
      <dgm:prSet presAssocID="{05A6BF59-F22E-4F8B-9BDA-1342117FC4FF}" presName="composite" presStyleCnt="0"/>
      <dgm:spPr/>
    </dgm:pt>
    <dgm:pt modelId="{149F587E-2AF7-4C46-A50F-DC986F487A00}" type="pres">
      <dgm:prSet presAssocID="{05A6BF59-F22E-4F8B-9BDA-1342117FC4FF}" presName="L" presStyleLbl="solidFgAcc1" presStyleIdx="5" presStyleCnt="9">
        <dgm:presLayoutVars>
          <dgm:chMax val="0"/>
          <dgm:chPref val="0"/>
        </dgm:presLayoutVars>
      </dgm:prSet>
      <dgm:spPr/>
    </dgm:pt>
    <dgm:pt modelId="{052FD521-F6E7-461D-A81C-FA57D93B2879}" type="pres">
      <dgm:prSet presAssocID="{05A6BF59-F22E-4F8B-9BDA-1342117FC4FF}" presName="parTx" presStyleLbl="alignNode1" presStyleIdx="5" presStyleCnt="9">
        <dgm:presLayoutVars>
          <dgm:chMax val="0"/>
          <dgm:chPref val="0"/>
          <dgm:bulletEnabled val="1"/>
        </dgm:presLayoutVars>
      </dgm:prSet>
      <dgm:spPr/>
    </dgm:pt>
    <dgm:pt modelId="{1BED20B3-94DE-4476-B49A-219B382AE98A}" type="pres">
      <dgm:prSet presAssocID="{05A6BF59-F22E-4F8B-9BDA-1342117FC4FF}" presName="desTx" presStyleLbl="revTx" presStyleIdx="5" presStyleCnt="9">
        <dgm:presLayoutVars>
          <dgm:chMax val="0"/>
          <dgm:chPref val="0"/>
          <dgm:bulletEnabled val="1"/>
        </dgm:presLayoutVars>
      </dgm:prSet>
      <dgm:spPr/>
    </dgm:pt>
    <dgm:pt modelId="{8BB012A9-E41B-43CF-A7E1-BB878DD40DB0}" type="pres">
      <dgm:prSet presAssocID="{05A6BF59-F22E-4F8B-9BDA-1342117FC4FF}" presName="EmptyPlaceHolder" presStyleCnt="0"/>
      <dgm:spPr/>
    </dgm:pt>
    <dgm:pt modelId="{4F34D1DE-1A68-2848-A0C1-BDF69A8990F7}" type="pres">
      <dgm:prSet presAssocID="{C0CAA306-4B9F-4B44-97ED-4F5D666BC99F}" presName="space" presStyleCnt="0"/>
      <dgm:spPr/>
    </dgm:pt>
    <dgm:pt modelId="{A8CD497E-F93C-8F45-9AE1-23CE0A7287B2}" type="pres">
      <dgm:prSet presAssocID="{3F15F010-61DC-6745-8D39-6A3E16264D95}" presName="composite" presStyleCnt="0"/>
      <dgm:spPr/>
    </dgm:pt>
    <dgm:pt modelId="{CFC35B81-52D1-6E47-95FE-FCF9D6A2383F}" type="pres">
      <dgm:prSet presAssocID="{3F15F010-61DC-6745-8D39-6A3E16264D95}" presName="L" presStyleLbl="solidFgAcc1" presStyleIdx="6" presStyleCnt="9">
        <dgm:presLayoutVars>
          <dgm:chMax val="0"/>
          <dgm:chPref val="0"/>
        </dgm:presLayoutVars>
      </dgm:prSet>
      <dgm:spPr/>
    </dgm:pt>
    <dgm:pt modelId="{232A8982-2601-374E-84E7-571B0264CECE}" type="pres">
      <dgm:prSet presAssocID="{3F15F010-61DC-6745-8D39-6A3E16264D95}" presName="parTx" presStyleLbl="alignNode1" presStyleIdx="6" presStyleCnt="9">
        <dgm:presLayoutVars>
          <dgm:chMax val="0"/>
          <dgm:chPref val="0"/>
          <dgm:bulletEnabled val="1"/>
        </dgm:presLayoutVars>
      </dgm:prSet>
      <dgm:spPr/>
    </dgm:pt>
    <dgm:pt modelId="{375CF4B6-35D4-F042-A0FD-57E39993B5B7}" type="pres">
      <dgm:prSet presAssocID="{3F15F010-61DC-6745-8D39-6A3E16264D95}" presName="desTx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7EE4C5F4-D397-8242-B0D4-1163E625CEF7}" type="pres">
      <dgm:prSet presAssocID="{3F15F010-61DC-6745-8D39-6A3E16264D95}" presName="EmptyPlaceHolder" presStyleCnt="0"/>
      <dgm:spPr/>
    </dgm:pt>
    <dgm:pt modelId="{316E81C6-B545-CE46-A1AA-03254A63B82A}" type="pres">
      <dgm:prSet presAssocID="{F53844CA-99C8-894E-A545-88619730F8E8}" presName="space" presStyleCnt="0"/>
      <dgm:spPr/>
    </dgm:pt>
    <dgm:pt modelId="{C35083E6-FEA7-5B43-A848-6A792926A7ED}" type="pres">
      <dgm:prSet presAssocID="{7AAFA66C-1F48-8F42-8062-6111C85BED14}" presName="composite" presStyleCnt="0"/>
      <dgm:spPr/>
    </dgm:pt>
    <dgm:pt modelId="{4C3578D2-4A4B-FE48-B441-878B006F8DC4}" type="pres">
      <dgm:prSet presAssocID="{7AAFA66C-1F48-8F42-8062-6111C85BED14}" presName="L" presStyleLbl="solidFgAcc1" presStyleIdx="7" presStyleCnt="9">
        <dgm:presLayoutVars>
          <dgm:chMax val="0"/>
          <dgm:chPref val="0"/>
        </dgm:presLayoutVars>
      </dgm:prSet>
      <dgm:spPr/>
    </dgm:pt>
    <dgm:pt modelId="{DFE54F8A-90E9-E343-8351-A32A2BFBFA98}" type="pres">
      <dgm:prSet presAssocID="{7AAFA66C-1F48-8F42-8062-6111C85BED14}" presName="parTx" presStyleLbl="alignNode1" presStyleIdx="7" presStyleCnt="9">
        <dgm:presLayoutVars>
          <dgm:chMax val="0"/>
          <dgm:chPref val="0"/>
          <dgm:bulletEnabled val="1"/>
        </dgm:presLayoutVars>
      </dgm:prSet>
      <dgm:spPr/>
    </dgm:pt>
    <dgm:pt modelId="{71117622-37D7-4240-AA17-27D701F2AF89}" type="pres">
      <dgm:prSet presAssocID="{7AAFA66C-1F48-8F42-8062-6111C85BED14}" presName="desTx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5822882F-67DB-7444-BC5C-218DDD7DCEAA}" type="pres">
      <dgm:prSet presAssocID="{7AAFA66C-1F48-8F42-8062-6111C85BED14}" presName="EmptyPlaceHolder" presStyleCnt="0"/>
      <dgm:spPr/>
    </dgm:pt>
    <dgm:pt modelId="{E618432F-2318-A043-B86C-FA034FEC4BE1}" type="pres">
      <dgm:prSet presAssocID="{3FB25856-50EC-514F-8EE1-6B878EC72074}" presName="space" presStyleCnt="0"/>
      <dgm:spPr/>
    </dgm:pt>
    <dgm:pt modelId="{1E5B06E3-9BA3-3644-8A85-FDC9F0D7C667}" type="pres">
      <dgm:prSet presAssocID="{1A081AA3-7D5F-D644-BE28-581C8669D92B}" presName="composite" presStyleCnt="0"/>
      <dgm:spPr/>
    </dgm:pt>
    <dgm:pt modelId="{9C505304-7C1C-8447-98B7-556E25E1A390}" type="pres">
      <dgm:prSet presAssocID="{1A081AA3-7D5F-D644-BE28-581C8669D92B}" presName="L" presStyleLbl="solidFgAcc1" presStyleIdx="8" presStyleCnt="9">
        <dgm:presLayoutVars>
          <dgm:chMax val="0"/>
          <dgm:chPref val="0"/>
        </dgm:presLayoutVars>
      </dgm:prSet>
      <dgm:spPr/>
    </dgm:pt>
    <dgm:pt modelId="{DFE91391-55A7-8F42-8CDD-A18374FBDA80}" type="pres">
      <dgm:prSet presAssocID="{1A081AA3-7D5F-D644-BE28-581C8669D92B}" presName="parTx" presStyleLbl="alignNode1" presStyleIdx="8" presStyleCnt="9">
        <dgm:presLayoutVars>
          <dgm:chMax val="0"/>
          <dgm:chPref val="0"/>
          <dgm:bulletEnabled val="1"/>
        </dgm:presLayoutVars>
      </dgm:prSet>
      <dgm:spPr/>
    </dgm:pt>
    <dgm:pt modelId="{646DA2E2-7831-8E40-8693-F9E4D7124A3F}" type="pres">
      <dgm:prSet presAssocID="{1A081AA3-7D5F-D644-BE28-581C8669D92B}" presName="desTx" presStyleLbl="revTx" presStyleIdx="8" presStyleCnt="9">
        <dgm:presLayoutVars>
          <dgm:chMax val="0"/>
          <dgm:chPref val="0"/>
          <dgm:bulletEnabled val="1"/>
        </dgm:presLayoutVars>
      </dgm:prSet>
      <dgm:spPr/>
    </dgm:pt>
    <dgm:pt modelId="{0CB60395-CF38-2141-8978-16215E920058}" type="pres">
      <dgm:prSet presAssocID="{1A081AA3-7D5F-D644-BE28-581C8669D92B}" presName="EmptyPlaceHolder" presStyleCnt="0"/>
      <dgm:spPr/>
    </dgm:pt>
  </dgm:ptLst>
  <dgm:cxnLst>
    <dgm:cxn modelId="{BEFE5C07-8B19-C748-952B-0CC76392E2E5}" type="presOf" srcId="{A39DE321-CADC-C54C-98E0-2F07B167F2A4}" destId="{71117622-37D7-4240-AA17-27D701F2AF89}" srcOrd="0" destOrd="4" presId="urn:microsoft.com/office/officeart/2016/7/layout/AccentHomeChevronProcess"/>
    <dgm:cxn modelId="{9CB98E0A-267A-734E-B7DF-A780037BCDC5}" type="presOf" srcId="{328836A0-784D-0341-8DCF-DA7D6A162958}" destId="{5E07F9E4-149C-4A89-848F-4ABDD305F0C5}" srcOrd="0" destOrd="4" presId="urn:microsoft.com/office/officeart/2016/7/layout/AccentHomeChevronProcess"/>
    <dgm:cxn modelId="{42F9B50E-886D-1342-8C4B-00FDB0BEE190}" srcId="{7AAFA66C-1F48-8F42-8062-6111C85BED14}" destId="{E6FEAC7E-A6DA-5E44-9459-6A3D146A8864}" srcOrd="1" destOrd="0" parTransId="{DF223C29-0935-3C43-B526-0CBE5197B0D5}" sibTransId="{0DC5163E-77F4-E447-BDA7-03E64302C3D4}"/>
    <dgm:cxn modelId="{5C0CB613-D294-CF48-84B8-CD6F9CF72413}" srcId="{D07AD3FD-84FF-467E-9693-752776549C61}" destId="{328836A0-784D-0341-8DCF-DA7D6A162958}" srcOrd="4" destOrd="0" parTransId="{D506A058-65B0-2D4A-B829-97F21031ED00}" sibTransId="{6D3A14DA-4C51-8F46-9BFF-E0DA7A9282AB}"/>
    <dgm:cxn modelId="{779C4118-15D3-459E-A87F-945A426C63A0}" srcId="{5FFF0536-5FA0-43E3-8E6B-AF3755192A2A}" destId="{B6C629DA-5C98-40DD-824C-2764D3AEC947}" srcOrd="0" destOrd="0" parTransId="{C56EA7AE-D6F8-4B82-905A-6B852318CAB2}" sibTransId="{F2849FB4-E434-4CB4-BFE2-BF07BBAE640D}"/>
    <dgm:cxn modelId="{B9C24319-80DF-364D-A3E1-4430467AF022}" srcId="{7AAFA66C-1F48-8F42-8062-6111C85BED14}" destId="{EE63DF88-B87B-1845-BD49-DFE83E7C0474}" srcOrd="3" destOrd="0" parTransId="{E6147B85-4AAF-5E43-9A38-3A7E6D03962D}" sibTransId="{74A02BAB-3212-084D-80F3-1B9EB38CDC2F}"/>
    <dgm:cxn modelId="{70361A1A-99A4-D542-8FD6-AAC214606258}" srcId="{55C0B14E-AEA6-48D3-A387-ED4A3A3BF840}" destId="{1AFA042B-0243-6D47-9F53-FE0E720A1AE9}" srcOrd="1" destOrd="0" parTransId="{63B2F778-E29F-A84E-93D7-77812B55AEA4}" sibTransId="{27AE7771-8618-1148-A1DC-BAF58CDA3255}"/>
    <dgm:cxn modelId="{57C98C1A-D4C0-5746-A3D4-8EF9CCF75D18}" srcId="{3F15F010-61DC-6745-8D39-6A3E16264D95}" destId="{E49BDDC3-57EC-714C-ADE0-7954651D55D6}" srcOrd="0" destOrd="0" parTransId="{CBBE8691-B4A3-8B49-83E8-7C0F9FE51260}" sibTransId="{C246EE96-94C6-1446-B45B-62379B09E8AF}"/>
    <dgm:cxn modelId="{CAA3031F-9A59-3947-B3E2-32AF24A97A07}" type="presOf" srcId="{3F15F010-61DC-6745-8D39-6A3E16264D95}" destId="{232A8982-2601-374E-84E7-571B0264CECE}" srcOrd="0" destOrd="0" presId="urn:microsoft.com/office/officeart/2016/7/layout/AccentHomeChevronProcess"/>
    <dgm:cxn modelId="{F92EBF21-3DBA-6346-B1FF-E4CBEF714EE0}" type="presOf" srcId="{25DB6E8C-CFD7-4F49-AC0E-E87D54B37D7B}" destId="{375CF4B6-35D4-F042-A0FD-57E39993B5B7}" srcOrd="0" destOrd="2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BE087028-0B5E-1346-8436-3CBF1443108B}" type="presOf" srcId="{1A081AA3-7D5F-D644-BE28-581C8669D92B}" destId="{DFE91391-55A7-8F42-8CDD-A18374FBDA80}" srcOrd="0" destOrd="0" presId="urn:microsoft.com/office/officeart/2016/7/layout/AccentHomeChevronProcess"/>
    <dgm:cxn modelId="{20BBEB2B-C174-7B4D-8E7C-B2F970B8583E}" srcId="{1A081AA3-7D5F-D644-BE28-581C8669D92B}" destId="{96B20F0A-D748-B84D-B647-8FF7FA62C8DC}" srcOrd="1" destOrd="0" parTransId="{6C422479-49BD-C647-B1A6-B8440BD05141}" sibTransId="{C4F119BA-F705-664E-9A75-BAA786954EE5}"/>
    <dgm:cxn modelId="{19B51731-4EE9-B049-8FBF-3154626AE75C}" srcId="{55C0B14E-AEA6-48D3-A387-ED4A3A3BF840}" destId="{1A081AA3-7D5F-D644-BE28-581C8669D92B}" srcOrd="8" destOrd="0" parTransId="{FD1B7257-1A2E-1D49-9003-63A194961FC1}" sibTransId="{0DE84A22-E482-1043-A66B-F55171531B5B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328BD93C-1922-4968-B9E0-5603B994E0E6}" type="presOf" srcId="{05A6BF59-F22E-4F8B-9BDA-1342117FC4FF}" destId="{052FD521-F6E7-461D-A81C-FA57D93B2879}" srcOrd="0" destOrd="0" presId="urn:microsoft.com/office/officeart/2016/7/layout/AccentHomeChevronProcess"/>
    <dgm:cxn modelId="{592DDE45-22B6-48E0-9316-E0AD212E0B38}" type="presOf" srcId="{5FFF0536-5FA0-43E3-8E6B-AF3755192A2A}" destId="{D0B5EFC5-1C92-4113-BFD8-F4D6E1A8D1CF}" srcOrd="0" destOrd="0" presId="urn:microsoft.com/office/officeart/2016/7/layout/AccentHomeChevronProcess"/>
    <dgm:cxn modelId="{5EC5F146-8AAA-684C-9E4A-0908451BCA2D}" srcId="{7AAFA66C-1F48-8F42-8062-6111C85BED14}" destId="{A39DE321-CADC-C54C-98E0-2F07B167F2A4}" srcOrd="4" destOrd="0" parTransId="{84F9666C-2DCC-D342-BE28-7A127D6E07E3}" sibTransId="{0CAEEBBD-DC15-CB4F-BFE3-8C924B1B043E}"/>
    <dgm:cxn modelId="{890F0A4F-AB8A-D948-91A6-9F21E7D06172}" srcId="{D07AD3FD-84FF-467E-9693-752776549C61}" destId="{3E788B47-61AB-844B-9185-638501F616FF}" srcOrd="3" destOrd="0" parTransId="{95ED06FD-2CD7-5B47-9CD8-C2C6D3D3A762}" sibTransId="{5AB38367-A4E5-5046-85E0-2D8CCEA4D994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6C867754-84B1-F944-9F1D-6215C272A796}" type="presOf" srcId="{CF40A6AD-1D52-984C-AABE-3E9A471138E9}" destId="{83AE7965-1059-D14D-8705-39CA57C54441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81F59558-13AC-2D46-8B4D-6852087B6B72}" type="presOf" srcId="{96B20F0A-D748-B84D-B647-8FF7FA62C8DC}" destId="{646DA2E2-7831-8E40-8693-F9E4D7124A3F}" srcOrd="0" destOrd="1" presId="urn:microsoft.com/office/officeart/2016/7/layout/AccentHomeChevronProcess"/>
    <dgm:cxn modelId="{30437B5F-E378-9A46-9903-59C99016731F}" srcId="{D07AD3FD-84FF-467E-9693-752776549C61}" destId="{6D4F091A-0567-2749-BBA6-09352D99B213}" srcOrd="2" destOrd="0" parTransId="{B9D4BA41-F9BA-E542-97EC-A9CB0917F344}" sibTransId="{9145A237-E665-6747-882F-E2A21E16F313}"/>
    <dgm:cxn modelId="{A00FFD5F-9BBB-B34D-81B4-653158BA3FEE}" type="presOf" srcId="{3EB0393B-0DCD-8745-8D74-E4A5CDBBA979}" destId="{375CF4B6-35D4-F042-A0FD-57E39993B5B7}" srcOrd="0" destOrd="1" presId="urn:microsoft.com/office/officeart/2016/7/layout/AccentHomeChevronProcess"/>
    <dgm:cxn modelId="{55492768-9A5E-4F74-AC7C-959C5C24EFD3}" srcId="{55C0B14E-AEA6-48D3-A387-ED4A3A3BF840}" destId="{D07AD3FD-84FF-467E-9693-752776549C61}" srcOrd="2" destOrd="0" parTransId="{7B691773-F524-4FAD-A272-BDF0B0C4370A}" sibTransId="{A8C9B7A9-BC2A-4753-B7F0-F2E361D95520}"/>
    <dgm:cxn modelId="{D282E969-F802-DB4C-B786-44FB2F32D509}" type="presOf" srcId="{E3E935C3-FAB2-8A40-BD03-2B9A922AC60E}" destId="{71117622-37D7-4240-AA17-27D701F2AF89}" srcOrd="0" destOrd="2" presId="urn:microsoft.com/office/officeart/2016/7/layout/AccentHomeChevronProcess"/>
    <dgm:cxn modelId="{A80E0673-5A6A-0246-8309-5BBB7AE2C80C}" type="presOf" srcId="{6D4F091A-0567-2749-BBA6-09352D99B213}" destId="{5E07F9E4-149C-4A89-848F-4ABDD305F0C5}" srcOrd="0" destOrd="2" presId="urn:microsoft.com/office/officeart/2016/7/layout/AccentHomeChevronProcess"/>
    <dgm:cxn modelId="{41DF8673-DF92-2B4F-A972-FC3CB28D4CD8}" type="presOf" srcId="{3E788B47-61AB-844B-9185-638501F616FF}" destId="{5E07F9E4-149C-4A89-848F-4ABDD305F0C5}" srcOrd="0" destOrd="3" presId="urn:microsoft.com/office/officeart/2016/7/layout/AccentHomeChevronProcess"/>
    <dgm:cxn modelId="{E710027E-937E-AE4F-8CA7-3729EC518835}" srcId="{1A081AA3-7D5F-D644-BE28-581C8669D92B}" destId="{74C63B26-71DE-A74D-8DEC-44BDD545567D}" srcOrd="0" destOrd="0" parTransId="{251D826F-9472-BC49-B821-D0A1EEDBFCD0}" sibTransId="{D59E805B-FFDC-1848-B0AA-DE6871752292}"/>
    <dgm:cxn modelId="{88E8697F-CDC9-D94F-8A23-B5FC132DCE26}" srcId="{3F15F010-61DC-6745-8D39-6A3E16264D95}" destId="{25DB6E8C-CFD7-4F49-AC0E-E87D54B37D7B}" srcOrd="2" destOrd="0" parTransId="{346089D7-1669-0642-B98E-6E39EB5E5A58}" sibTransId="{B5B4A6C9-8500-BC41-AAAE-772349060B84}"/>
    <dgm:cxn modelId="{3498D085-A269-4CF4-9389-3960F674A8AE}" srcId="{55C0B14E-AEA6-48D3-A387-ED4A3A3BF840}" destId="{5FFF0536-5FA0-43E3-8E6B-AF3755192A2A}" srcOrd="4" destOrd="0" parTransId="{3E8D9B08-B7EC-4A5E-948D-67768E0FF536}" sibTransId="{BE1919ED-D0C4-4909-BC75-F357F4F9C942}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3" destOrd="0" parTransId="{862AAE39-3AAD-40E3-BA20-90187BD73242}" sibTransId="{9B090D9D-470E-46E2-AABB-0368A52481AA}"/>
    <dgm:cxn modelId="{94E12798-2C10-954C-8275-76B86B66A413}" type="presOf" srcId="{EE63DF88-B87B-1845-BD49-DFE83E7C0474}" destId="{71117622-37D7-4240-AA17-27D701F2AF89}" srcOrd="0" destOrd="3" presId="urn:microsoft.com/office/officeart/2016/7/layout/AccentHomeChevronProcess"/>
    <dgm:cxn modelId="{CB2B969B-9142-2048-9CDE-49032B95094B}" srcId="{1AFA042B-0243-6D47-9F53-FE0E720A1AE9}" destId="{CF40A6AD-1D52-984C-AABE-3E9A471138E9}" srcOrd="0" destOrd="0" parTransId="{C424C98D-1125-D843-ABA3-B5BD5F63DB4E}" sibTransId="{6CF73CA8-96B8-184B-96BD-57B8C214743B}"/>
    <dgm:cxn modelId="{3A857F9D-F1FB-BC4B-ACC4-FD39625DB218}" type="presOf" srcId="{E49BDDC3-57EC-714C-ADE0-7954651D55D6}" destId="{375CF4B6-35D4-F042-A0FD-57E39993B5B7}" srcOrd="0" destOrd="0" presId="urn:microsoft.com/office/officeart/2016/7/layout/AccentHomeChevronProcess"/>
    <dgm:cxn modelId="{946003A1-35ED-46F9-BC6A-ECF0225CFDD1}" type="presOf" srcId="{B6C629DA-5C98-40DD-824C-2764D3AEC947}" destId="{DD55D7D4-D67F-4E03-A79B-533332620889}" srcOrd="0" destOrd="0" presId="urn:microsoft.com/office/officeart/2016/7/layout/AccentHomeChevronProcess"/>
    <dgm:cxn modelId="{5F3827B3-80E8-0841-9442-26312F589A45}" type="presOf" srcId="{74C63B26-71DE-A74D-8DEC-44BDD545567D}" destId="{646DA2E2-7831-8E40-8693-F9E4D7124A3F}" srcOrd="0" destOrd="0" presId="urn:microsoft.com/office/officeart/2016/7/layout/AccentHomeChevronProcess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D31AFEB7-CBCC-204A-A226-BE3E371AE539}" srcId="{D07AD3FD-84FF-467E-9693-752776549C61}" destId="{9FAE43E4-48B4-CF44-9D64-1C4A9701B2B0}" srcOrd="1" destOrd="0" parTransId="{BB9F8B56-F0DF-704D-A230-BA60BDF63231}" sibTransId="{1886D5F6-9023-D743-B01A-1DF2A7C0EDF3}"/>
    <dgm:cxn modelId="{F68B30BB-E546-4B31-BC47-04CAA10770EB}" srcId="{55C0B14E-AEA6-48D3-A387-ED4A3A3BF840}" destId="{05A6BF59-F22E-4F8B-9BDA-1342117FC4FF}" srcOrd="5" destOrd="0" parTransId="{FB4895F8-58A7-460C-A8C7-288011CC9E09}" sibTransId="{C0CAA306-4B9F-4B44-97ED-4F5D666BC99F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550D6AC3-1D8F-4D88-B921-A775A9F0A375}" type="presOf" srcId="{D3B4D774-FD7A-4A29-94C6-D590513D4BEC}" destId="{1BED20B3-94DE-4476-B49A-219B382AE98A}" srcOrd="0" destOrd="0" presId="urn:microsoft.com/office/officeart/2016/7/layout/AccentHomeChevronProcess"/>
    <dgm:cxn modelId="{82E2A6C3-2874-49EA-A07F-DF55C4C6AC4B}" srcId="{05A6BF59-F22E-4F8B-9BDA-1342117FC4FF}" destId="{D3B4D774-FD7A-4A29-94C6-D590513D4BEC}" srcOrd="0" destOrd="0" parTransId="{B8B76F99-028A-420F-8AFE-57BC24C70605}" sibTransId="{929A5787-FC6A-4423-AFFF-0C49AAF48AEB}"/>
    <dgm:cxn modelId="{FAD5BBC4-548E-C54D-9713-12F29438FF22}" type="presOf" srcId="{1AFA042B-0243-6D47-9F53-FE0E720A1AE9}" destId="{55A7D6DF-A2E7-3C4E-A255-4CB033128CAA}" srcOrd="0" destOrd="0" presId="urn:microsoft.com/office/officeart/2016/7/layout/AccentHomeChevronProcess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1D4BF2CD-12DE-904A-9E84-C3C26DBA6A14}" type="presOf" srcId="{9FAE43E4-48B4-CF44-9D64-1C4A9701B2B0}" destId="{5E07F9E4-149C-4A89-848F-4ABDD305F0C5}" srcOrd="0" destOrd="1" presId="urn:microsoft.com/office/officeart/2016/7/layout/AccentHomeChevronProcess"/>
    <dgm:cxn modelId="{7BFEAFD3-4D0F-A64E-B711-FD5D086DC7DD}" type="presOf" srcId="{173D4319-D4B8-564A-90E4-1517BDA5EB07}" destId="{71117622-37D7-4240-AA17-27D701F2AF89}" srcOrd="0" destOrd="0" presId="urn:microsoft.com/office/officeart/2016/7/layout/AccentHomeChevronProcess"/>
    <dgm:cxn modelId="{9890D5D8-1C0F-D544-B423-9EB95B7A726C}" srcId="{7AAFA66C-1F48-8F42-8062-6111C85BED14}" destId="{E3E935C3-FAB2-8A40-BD03-2B9A922AC60E}" srcOrd="2" destOrd="0" parTransId="{99F6EBBB-C42E-7D4A-949E-32EC0C7A93EE}" sibTransId="{65A9B456-BEFD-9A4A-BF97-E7B7B6E69F1F}"/>
    <dgm:cxn modelId="{DF8CDFD8-F954-0647-9A8E-F9B5B18B0ACA}" srcId="{3F15F010-61DC-6745-8D39-6A3E16264D95}" destId="{3EB0393B-0DCD-8745-8D74-E4A5CDBBA979}" srcOrd="1" destOrd="0" parTransId="{1205C307-E1C0-1740-82CE-C7BB8AE5F386}" sibTransId="{2AB6FE26-5CB9-E047-9979-404F61E26404}"/>
    <dgm:cxn modelId="{3CDC4ADE-FD18-1342-B933-E5D3B74EAA23}" srcId="{7AAFA66C-1F48-8F42-8062-6111C85BED14}" destId="{173D4319-D4B8-564A-90E4-1517BDA5EB07}" srcOrd="0" destOrd="0" parTransId="{BE797B70-F47F-5944-BE68-38EE4AE210EC}" sibTransId="{7CE014C0-ECD0-C34E-A9D3-C1C721FF42BD}"/>
    <dgm:cxn modelId="{D3C0C7DE-303E-354C-AC7A-DF214247E39A}" srcId="{55C0B14E-AEA6-48D3-A387-ED4A3A3BF840}" destId="{7AAFA66C-1F48-8F42-8062-6111C85BED14}" srcOrd="7" destOrd="0" parTransId="{9D7F1087-D14B-1748-B366-4ACA64A6085E}" sibTransId="{3FB25856-50EC-514F-8EE1-6B878EC72074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71AED4F4-74ED-A742-9EDE-92C2FED1B082}" srcId="{55C0B14E-AEA6-48D3-A387-ED4A3A3BF840}" destId="{3F15F010-61DC-6745-8D39-6A3E16264D95}" srcOrd="6" destOrd="0" parTransId="{4ACA0A11-A969-C344-9D18-1B50B8BBE0AE}" sibTransId="{F53844CA-99C8-894E-A545-88619730F8E8}"/>
    <dgm:cxn modelId="{63D0F9F8-BF77-1043-B9F6-8CFFC41EAB39}" type="presOf" srcId="{E6FEAC7E-A6DA-5E44-9459-6A3D146A8864}" destId="{71117622-37D7-4240-AA17-27D701F2AF89}" srcOrd="0" destOrd="1" presId="urn:microsoft.com/office/officeart/2016/7/layout/AccentHomeChevronProcess"/>
    <dgm:cxn modelId="{22E87EFE-8057-9E46-8B3A-04CFD7DEA5D0}" type="presOf" srcId="{7AAFA66C-1F48-8F42-8062-6111C85BED14}" destId="{DFE54F8A-90E9-E343-8351-A32A2BFBFA98}" srcOrd="0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84FE2482-457E-7140-936A-92963B50B2E8}" type="presParOf" srcId="{594BF422-752C-42F3-A230-3D0E6AE9A886}" destId="{AA8BEE99-848E-264A-84AE-0445BC59E6FE}" srcOrd="2" destOrd="0" presId="urn:microsoft.com/office/officeart/2016/7/layout/AccentHomeChevronProcess"/>
    <dgm:cxn modelId="{16896A3A-785E-2649-BFF0-C610733C076B}" type="presParOf" srcId="{AA8BEE99-848E-264A-84AE-0445BC59E6FE}" destId="{D77D9916-E557-6A46-89A5-39F91ECC1981}" srcOrd="0" destOrd="0" presId="urn:microsoft.com/office/officeart/2016/7/layout/AccentHomeChevronProcess"/>
    <dgm:cxn modelId="{E9AB82C5-30A2-684E-A0CD-8DBA5333CE43}" type="presParOf" srcId="{AA8BEE99-848E-264A-84AE-0445BC59E6FE}" destId="{55A7D6DF-A2E7-3C4E-A255-4CB033128CAA}" srcOrd="1" destOrd="0" presId="urn:microsoft.com/office/officeart/2016/7/layout/AccentHomeChevronProcess"/>
    <dgm:cxn modelId="{FBAF452F-BB4D-3840-A832-A4E6DB818AE1}" type="presParOf" srcId="{AA8BEE99-848E-264A-84AE-0445BC59E6FE}" destId="{83AE7965-1059-D14D-8705-39CA57C54441}" srcOrd="2" destOrd="0" presId="urn:microsoft.com/office/officeart/2016/7/layout/AccentHomeChevronProcess"/>
    <dgm:cxn modelId="{5DD9A206-BA2C-9640-A553-629F11BE43C7}" type="presParOf" srcId="{AA8BEE99-848E-264A-84AE-0445BC59E6FE}" destId="{2823E944-58C7-DE49-B64C-9CE03281FFB5}" srcOrd="3" destOrd="0" presId="urn:microsoft.com/office/officeart/2016/7/layout/AccentHomeChevronProcess"/>
    <dgm:cxn modelId="{219BA4F4-FEDC-6549-A5D5-2FB758FEFB78}" type="presParOf" srcId="{594BF422-752C-42F3-A230-3D0E6AE9A886}" destId="{53076ACF-8E9D-DD46-B32B-BFE555DBF49E}" srcOrd="3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4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5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6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1BD1A748-2D0B-42C5-B068-971E77DDA9DE}" type="presParOf" srcId="{594BF422-752C-42F3-A230-3D0E6AE9A886}" destId="{F8DD92D2-7D8B-475C-BB9B-094E3358A8B0}" srcOrd="7" destOrd="0" presId="urn:microsoft.com/office/officeart/2016/7/layout/AccentHomeChevronProcess"/>
    <dgm:cxn modelId="{4E539B62-5472-4559-BC3C-842FFC965472}" type="presParOf" srcId="{594BF422-752C-42F3-A230-3D0E6AE9A886}" destId="{B2811EA2-A893-4D3E-B969-8C3B955CCB98}" srcOrd="8" destOrd="0" presId="urn:microsoft.com/office/officeart/2016/7/layout/AccentHomeChevronProcess"/>
    <dgm:cxn modelId="{33BEA2C4-F918-4536-89C4-79C7E75550D7}" type="presParOf" srcId="{B2811EA2-A893-4D3E-B969-8C3B955CCB98}" destId="{EE7F852B-C9B3-4619-9848-FC1D7A15E24A}" srcOrd="0" destOrd="0" presId="urn:microsoft.com/office/officeart/2016/7/layout/AccentHomeChevronProcess"/>
    <dgm:cxn modelId="{079B6B82-650B-4347-A515-B6963C3A25F8}" type="presParOf" srcId="{B2811EA2-A893-4D3E-B969-8C3B955CCB98}" destId="{D0B5EFC5-1C92-4113-BFD8-F4D6E1A8D1CF}" srcOrd="1" destOrd="0" presId="urn:microsoft.com/office/officeart/2016/7/layout/AccentHomeChevronProcess"/>
    <dgm:cxn modelId="{D9B6FDEB-61AA-4C2E-8551-95686AE0F3EB}" type="presParOf" srcId="{B2811EA2-A893-4D3E-B969-8C3B955CCB98}" destId="{DD55D7D4-D67F-4E03-A79B-533332620889}" srcOrd="2" destOrd="0" presId="urn:microsoft.com/office/officeart/2016/7/layout/AccentHomeChevronProcess"/>
    <dgm:cxn modelId="{92E32A59-7A6D-4887-A9FA-5A5CFE91279B}" type="presParOf" srcId="{B2811EA2-A893-4D3E-B969-8C3B955CCB98}" destId="{1AB62A80-7A64-4EF6-9F89-DD1216F48A4C}" srcOrd="3" destOrd="0" presId="urn:microsoft.com/office/officeart/2016/7/layout/AccentHomeChevronProcess"/>
    <dgm:cxn modelId="{EF27DF5F-2AB4-4712-8ED1-A1231C5956C8}" type="presParOf" srcId="{594BF422-752C-42F3-A230-3D0E6AE9A886}" destId="{50A2EE0E-1F5A-43B3-9254-F7FE622E917A}" srcOrd="9" destOrd="0" presId="urn:microsoft.com/office/officeart/2016/7/layout/AccentHomeChevronProcess"/>
    <dgm:cxn modelId="{5E4825F7-CFAE-4FD0-928E-03310A35AEB0}" type="presParOf" srcId="{594BF422-752C-42F3-A230-3D0E6AE9A886}" destId="{39D7786D-565F-4386-A0B4-A2CABA5EADB8}" srcOrd="10" destOrd="0" presId="urn:microsoft.com/office/officeart/2016/7/layout/AccentHomeChevronProcess"/>
    <dgm:cxn modelId="{5C2C5312-546D-4A16-9D98-F9AE82969024}" type="presParOf" srcId="{39D7786D-565F-4386-A0B4-A2CABA5EADB8}" destId="{149F587E-2AF7-4C46-A50F-DC986F487A00}" srcOrd="0" destOrd="0" presId="urn:microsoft.com/office/officeart/2016/7/layout/AccentHomeChevronProcess"/>
    <dgm:cxn modelId="{D1AD2186-212A-45DB-A666-FF7D753AD978}" type="presParOf" srcId="{39D7786D-565F-4386-A0B4-A2CABA5EADB8}" destId="{052FD521-F6E7-461D-A81C-FA57D93B2879}" srcOrd="1" destOrd="0" presId="urn:microsoft.com/office/officeart/2016/7/layout/AccentHomeChevronProcess"/>
    <dgm:cxn modelId="{955D2EEA-0838-4280-850B-0FA341ADC3CD}" type="presParOf" srcId="{39D7786D-565F-4386-A0B4-A2CABA5EADB8}" destId="{1BED20B3-94DE-4476-B49A-219B382AE98A}" srcOrd="2" destOrd="0" presId="urn:microsoft.com/office/officeart/2016/7/layout/AccentHomeChevronProcess"/>
    <dgm:cxn modelId="{9858017E-D421-47B7-B14D-C7E30F8B0FA3}" type="presParOf" srcId="{39D7786D-565F-4386-A0B4-A2CABA5EADB8}" destId="{8BB012A9-E41B-43CF-A7E1-BB878DD40DB0}" srcOrd="3" destOrd="0" presId="urn:microsoft.com/office/officeart/2016/7/layout/AccentHomeChevronProcess"/>
    <dgm:cxn modelId="{BF5727C3-3FE5-D042-9116-AE299E60C4F9}" type="presParOf" srcId="{594BF422-752C-42F3-A230-3D0E6AE9A886}" destId="{4F34D1DE-1A68-2848-A0C1-BDF69A8990F7}" srcOrd="11" destOrd="0" presId="urn:microsoft.com/office/officeart/2016/7/layout/AccentHomeChevronProcess"/>
    <dgm:cxn modelId="{BF89EACB-C1B9-2E44-AD67-7B9362947F91}" type="presParOf" srcId="{594BF422-752C-42F3-A230-3D0E6AE9A886}" destId="{A8CD497E-F93C-8F45-9AE1-23CE0A7287B2}" srcOrd="12" destOrd="0" presId="urn:microsoft.com/office/officeart/2016/7/layout/AccentHomeChevronProcess"/>
    <dgm:cxn modelId="{ACE72824-67BB-8247-B287-41C53A6C6FE7}" type="presParOf" srcId="{A8CD497E-F93C-8F45-9AE1-23CE0A7287B2}" destId="{CFC35B81-52D1-6E47-95FE-FCF9D6A2383F}" srcOrd="0" destOrd="0" presId="urn:microsoft.com/office/officeart/2016/7/layout/AccentHomeChevronProcess"/>
    <dgm:cxn modelId="{E1AFFF7B-6DE2-4240-910F-15A602D81FA8}" type="presParOf" srcId="{A8CD497E-F93C-8F45-9AE1-23CE0A7287B2}" destId="{232A8982-2601-374E-84E7-571B0264CECE}" srcOrd="1" destOrd="0" presId="urn:microsoft.com/office/officeart/2016/7/layout/AccentHomeChevronProcess"/>
    <dgm:cxn modelId="{E4952041-BA0C-4D49-BE20-852B7BF5843B}" type="presParOf" srcId="{A8CD497E-F93C-8F45-9AE1-23CE0A7287B2}" destId="{375CF4B6-35D4-F042-A0FD-57E39993B5B7}" srcOrd="2" destOrd="0" presId="urn:microsoft.com/office/officeart/2016/7/layout/AccentHomeChevronProcess"/>
    <dgm:cxn modelId="{3017D4BC-FBED-CE48-A38B-D9415B31A3AD}" type="presParOf" srcId="{A8CD497E-F93C-8F45-9AE1-23CE0A7287B2}" destId="{7EE4C5F4-D397-8242-B0D4-1163E625CEF7}" srcOrd="3" destOrd="0" presId="urn:microsoft.com/office/officeart/2016/7/layout/AccentHomeChevronProcess"/>
    <dgm:cxn modelId="{090A74A2-3AC8-1145-A4F4-4D7AB91C6136}" type="presParOf" srcId="{594BF422-752C-42F3-A230-3D0E6AE9A886}" destId="{316E81C6-B545-CE46-A1AA-03254A63B82A}" srcOrd="13" destOrd="0" presId="urn:microsoft.com/office/officeart/2016/7/layout/AccentHomeChevronProcess"/>
    <dgm:cxn modelId="{9AE8A629-C0AF-C64F-ABB5-C07516347196}" type="presParOf" srcId="{594BF422-752C-42F3-A230-3D0E6AE9A886}" destId="{C35083E6-FEA7-5B43-A848-6A792926A7ED}" srcOrd="14" destOrd="0" presId="urn:microsoft.com/office/officeart/2016/7/layout/AccentHomeChevronProcess"/>
    <dgm:cxn modelId="{64DE7008-45D2-754F-9519-020998FA13B5}" type="presParOf" srcId="{C35083E6-FEA7-5B43-A848-6A792926A7ED}" destId="{4C3578D2-4A4B-FE48-B441-878B006F8DC4}" srcOrd="0" destOrd="0" presId="urn:microsoft.com/office/officeart/2016/7/layout/AccentHomeChevronProcess"/>
    <dgm:cxn modelId="{454F4B86-9E96-2845-857C-F8879FE3E41C}" type="presParOf" srcId="{C35083E6-FEA7-5B43-A848-6A792926A7ED}" destId="{DFE54F8A-90E9-E343-8351-A32A2BFBFA98}" srcOrd="1" destOrd="0" presId="urn:microsoft.com/office/officeart/2016/7/layout/AccentHomeChevronProcess"/>
    <dgm:cxn modelId="{2449D2AF-1368-D546-BBB4-FD12F075A287}" type="presParOf" srcId="{C35083E6-FEA7-5B43-A848-6A792926A7ED}" destId="{71117622-37D7-4240-AA17-27D701F2AF89}" srcOrd="2" destOrd="0" presId="urn:microsoft.com/office/officeart/2016/7/layout/AccentHomeChevronProcess"/>
    <dgm:cxn modelId="{C48E10B3-8888-CC43-B35B-2B8A7EB1C2F5}" type="presParOf" srcId="{C35083E6-FEA7-5B43-A848-6A792926A7ED}" destId="{5822882F-67DB-7444-BC5C-218DDD7DCEAA}" srcOrd="3" destOrd="0" presId="urn:microsoft.com/office/officeart/2016/7/layout/AccentHomeChevronProcess"/>
    <dgm:cxn modelId="{B09117E0-CD0C-7841-9D74-C3A5D00B7F5F}" type="presParOf" srcId="{594BF422-752C-42F3-A230-3D0E6AE9A886}" destId="{E618432F-2318-A043-B86C-FA034FEC4BE1}" srcOrd="15" destOrd="0" presId="urn:microsoft.com/office/officeart/2016/7/layout/AccentHomeChevronProcess"/>
    <dgm:cxn modelId="{B1517D54-4D7F-BB4B-A222-D8D8D0141975}" type="presParOf" srcId="{594BF422-752C-42F3-A230-3D0E6AE9A886}" destId="{1E5B06E3-9BA3-3644-8A85-FDC9F0D7C667}" srcOrd="16" destOrd="0" presId="urn:microsoft.com/office/officeart/2016/7/layout/AccentHomeChevronProcess"/>
    <dgm:cxn modelId="{FE0C7461-83C0-6B40-82E9-946431360E71}" type="presParOf" srcId="{1E5B06E3-9BA3-3644-8A85-FDC9F0D7C667}" destId="{9C505304-7C1C-8447-98B7-556E25E1A390}" srcOrd="0" destOrd="0" presId="urn:microsoft.com/office/officeart/2016/7/layout/AccentHomeChevronProcess"/>
    <dgm:cxn modelId="{276D13D0-75C6-3B4C-9086-F80054805B9C}" type="presParOf" srcId="{1E5B06E3-9BA3-3644-8A85-FDC9F0D7C667}" destId="{DFE91391-55A7-8F42-8CDD-A18374FBDA80}" srcOrd="1" destOrd="0" presId="urn:microsoft.com/office/officeart/2016/7/layout/AccentHomeChevronProcess"/>
    <dgm:cxn modelId="{1DDA06DF-E3D9-EC44-88AD-83C2F70F0930}" type="presParOf" srcId="{1E5B06E3-9BA3-3644-8A85-FDC9F0D7C667}" destId="{646DA2E2-7831-8E40-8693-F9E4D7124A3F}" srcOrd="2" destOrd="0" presId="urn:microsoft.com/office/officeart/2016/7/layout/AccentHomeChevronProcess"/>
    <dgm:cxn modelId="{367BE0DF-DD2A-C143-9B4B-0FF219ED4578}" type="presParOf" srcId="{1E5B06E3-9BA3-3644-8A85-FDC9F0D7C667}" destId="{0CB60395-CF38-2141-8978-16215E920058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54608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68" y="3005934"/>
          <a:ext cx="2098482" cy="693677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October</a:t>
          </a:r>
        </a:p>
      </dsp:txBody>
      <dsp:txXfrm>
        <a:off x="1968" y="3005934"/>
        <a:ext cx="2011772" cy="693677"/>
      </dsp:txXfrm>
    </dsp:sp>
    <dsp:sp modelId="{810D7AA7-A541-4507-BE7F-36CCF210089F}">
      <dsp:nvSpPr>
        <dsp:cNvPr id="0" name=""/>
        <dsp:cNvSpPr/>
      </dsp:nvSpPr>
      <dsp:spPr>
        <a:xfrm>
          <a:off x="169846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Novice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AAI Autumn Open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Leinster Novice</a:t>
          </a:r>
        </a:p>
      </dsp:txBody>
      <dsp:txXfrm>
        <a:off x="169846" y="1025629"/>
        <a:ext cx="1703968" cy="1496624"/>
      </dsp:txXfrm>
    </dsp:sp>
    <dsp:sp modelId="{E41E7729-FD3F-426D-804C-45BD60BD762D}">
      <dsp:nvSpPr>
        <dsp:cNvPr id="0" name=""/>
        <dsp:cNvSpPr/>
      </dsp:nvSpPr>
      <dsp:spPr>
        <a:xfrm rot="5400000">
          <a:off x="1038950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95526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November</a:t>
          </a:r>
        </a:p>
      </dsp:txBody>
      <dsp:txXfrm>
        <a:off x="2168945" y="3005934"/>
        <a:ext cx="1751644" cy="693677"/>
      </dsp:txXfrm>
    </dsp:sp>
    <dsp:sp modelId="{5E07F9E4-149C-4A89-848F-4ABDD305F0C5}">
      <dsp:nvSpPr>
        <dsp:cNvPr id="0" name=""/>
        <dsp:cNvSpPr/>
      </dsp:nvSpPr>
      <dsp:spPr>
        <a:xfrm>
          <a:off x="2163405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Senior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63405" y="1025629"/>
        <a:ext cx="1703968" cy="1496624"/>
      </dsp:txXfrm>
    </dsp:sp>
    <dsp:sp modelId="{473F2067-7126-4D56-A328-5A8CFD3D8D52}">
      <dsp:nvSpPr>
        <dsp:cNvPr id="0" name=""/>
        <dsp:cNvSpPr/>
      </dsp:nvSpPr>
      <dsp:spPr>
        <a:xfrm rot="5400000">
          <a:off x="3032509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89085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December</a:t>
          </a:r>
        </a:p>
      </dsp:txBody>
      <dsp:txXfrm>
        <a:off x="4162504" y="3005934"/>
        <a:ext cx="1751644" cy="693677"/>
      </dsp:txXfrm>
    </dsp:sp>
    <dsp:sp modelId="{FD7B29F2-0D66-4B4B-BC8A-82DA23575305}">
      <dsp:nvSpPr>
        <dsp:cNvPr id="0" name=""/>
        <dsp:cNvSpPr/>
      </dsp:nvSpPr>
      <dsp:spPr>
        <a:xfrm>
          <a:off x="4156964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Inter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National Novice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LVAC Cake Race</a:t>
          </a:r>
        </a:p>
      </dsp:txBody>
      <dsp:txXfrm>
        <a:off x="4156964" y="1025629"/>
        <a:ext cx="1703968" cy="1496624"/>
      </dsp:txXfrm>
    </dsp:sp>
    <dsp:sp modelId="{EE7F852B-C9B3-4619-9848-FC1D7A15E24A}">
      <dsp:nvSpPr>
        <dsp:cNvPr id="0" name=""/>
        <dsp:cNvSpPr/>
      </dsp:nvSpPr>
      <dsp:spPr>
        <a:xfrm rot="5400000">
          <a:off x="5026067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EFC5-1C92-4113-BFD8-F4D6E1A8D1CF}">
      <dsp:nvSpPr>
        <dsp:cNvPr id="0" name=""/>
        <dsp:cNvSpPr/>
      </dsp:nvSpPr>
      <dsp:spPr>
        <a:xfrm>
          <a:off x="5982644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January</a:t>
          </a:r>
        </a:p>
      </dsp:txBody>
      <dsp:txXfrm>
        <a:off x="6156063" y="3005934"/>
        <a:ext cx="1751644" cy="693677"/>
      </dsp:txXfrm>
    </dsp:sp>
    <dsp:sp modelId="{DD55D7D4-D67F-4E03-A79B-533332620889}">
      <dsp:nvSpPr>
        <dsp:cNvPr id="0" name=""/>
        <dsp:cNvSpPr/>
      </dsp:nvSpPr>
      <dsp:spPr>
        <a:xfrm>
          <a:off x="6150522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Masters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Leinster Inter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Leinster Masters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LVAC 5k XC</a:t>
          </a:r>
        </a:p>
      </dsp:txBody>
      <dsp:txXfrm>
        <a:off x="6150522" y="1025629"/>
        <a:ext cx="1703968" cy="1496624"/>
      </dsp:txXfrm>
    </dsp:sp>
    <dsp:sp modelId="{149F587E-2AF7-4C46-A50F-DC986F487A00}">
      <dsp:nvSpPr>
        <dsp:cNvPr id="0" name=""/>
        <dsp:cNvSpPr/>
      </dsp:nvSpPr>
      <dsp:spPr>
        <a:xfrm rot="5400000">
          <a:off x="7019626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FD521-F6E7-461D-A81C-FA57D93B2879}">
      <dsp:nvSpPr>
        <dsp:cNvPr id="0" name=""/>
        <dsp:cNvSpPr/>
      </dsp:nvSpPr>
      <dsp:spPr>
        <a:xfrm>
          <a:off x="7976203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February</a:t>
          </a:r>
        </a:p>
      </dsp:txBody>
      <dsp:txXfrm>
        <a:off x="8149622" y="3005934"/>
        <a:ext cx="1751644" cy="693677"/>
      </dsp:txXfrm>
    </dsp:sp>
    <dsp:sp modelId="{1BED20B3-94DE-4476-B49A-219B382AE98A}">
      <dsp:nvSpPr>
        <dsp:cNvPr id="0" name=""/>
        <dsp:cNvSpPr/>
      </dsp:nvSpPr>
      <dsp:spPr>
        <a:xfrm>
          <a:off x="8144081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National Inter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National Masters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LVAC XC Championship</a:t>
          </a:r>
        </a:p>
      </dsp:txBody>
      <dsp:txXfrm>
        <a:off x="8144081" y="1025629"/>
        <a:ext cx="1703968" cy="1496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3FF98-0965-4446-9BA6-57F49682548A}">
      <dsp:nvSpPr>
        <dsp:cNvPr id="0" name=""/>
        <dsp:cNvSpPr/>
      </dsp:nvSpPr>
      <dsp:spPr>
        <a:xfrm rot="5400000">
          <a:off x="-967991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EFDA1-D574-7E40-A941-F06E7D0E69F4}">
      <dsp:nvSpPr>
        <dsp:cNvPr id="0" name=""/>
        <dsp:cNvSpPr/>
      </dsp:nvSpPr>
      <dsp:spPr>
        <a:xfrm>
          <a:off x="2460" y="3005934"/>
          <a:ext cx="1751605" cy="693677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February</a:t>
          </a:r>
        </a:p>
      </dsp:txBody>
      <dsp:txXfrm>
        <a:off x="2460" y="3005934"/>
        <a:ext cx="1664895" cy="693677"/>
      </dsp:txXfrm>
    </dsp:sp>
    <dsp:sp modelId="{594CC0F3-58C0-7C46-A3BA-64F0D0712883}">
      <dsp:nvSpPr>
        <dsp:cNvPr id="0" name=""/>
        <dsp:cNvSpPr/>
      </dsp:nvSpPr>
      <dsp:spPr>
        <a:xfrm>
          <a:off x="142588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5th National Indoor Masters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IE" sz="1200" b="0" i="0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🥉Arnaud </a:t>
          </a:r>
          <a:r>
            <a:rPr lang="en-IE" sz="1200" b="0" i="0" u="none" strike="noStrike" kern="1200" dirty="0" err="1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Benjacar</a:t>
          </a:r>
          <a:r>
            <a:rPr lang="en-IE" sz="1200" b="0" i="0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 1500m</a:t>
          </a:r>
          <a:endParaRPr lang="en-US" sz="1200" kern="1200" dirty="0">
            <a:latin typeface="+mn-lt"/>
            <a:cs typeface="Calibri" panose="020F0502020204030204" pitchFamily="34" charset="0"/>
          </a:endParaRPr>
        </a:p>
      </dsp:txBody>
      <dsp:txXfrm>
        <a:off x="142588" y="1008979"/>
        <a:ext cx="1422303" cy="1513274"/>
      </dsp:txXfrm>
    </dsp:sp>
    <dsp:sp modelId="{FA4E6E73-A3C8-4495-927B-8AADA5A74297}">
      <dsp:nvSpPr>
        <dsp:cNvPr id="0" name=""/>
        <dsp:cNvSpPr/>
      </dsp:nvSpPr>
      <dsp:spPr>
        <a:xfrm rot="5400000">
          <a:off x="696034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666485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  <a:cs typeface="Calibri" panose="020F0502020204030204" pitchFamily="34" charset="0"/>
            </a:rPr>
            <a:t>April</a:t>
          </a:r>
        </a:p>
      </dsp:txBody>
      <dsp:txXfrm>
        <a:off x="1839904" y="3005934"/>
        <a:ext cx="1404767" cy="693677"/>
      </dsp:txXfrm>
    </dsp:sp>
    <dsp:sp modelId="{810D7AA7-A541-4507-BE7F-36CCF210089F}">
      <dsp:nvSpPr>
        <dsp:cNvPr id="0" name=""/>
        <dsp:cNvSpPr/>
      </dsp:nvSpPr>
      <dsp:spPr>
        <a:xfrm>
          <a:off x="1806614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29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1</a:t>
          </a:r>
        </a:p>
      </dsp:txBody>
      <dsp:txXfrm>
        <a:off x="1806614" y="1008979"/>
        <a:ext cx="1422303" cy="1513274"/>
      </dsp:txXfrm>
    </dsp:sp>
    <dsp:sp modelId="{E41E7729-FD3F-426D-804C-45BD60BD762D}">
      <dsp:nvSpPr>
        <dsp:cNvPr id="0" name=""/>
        <dsp:cNvSpPr/>
      </dsp:nvSpPr>
      <dsp:spPr>
        <a:xfrm rot="5400000">
          <a:off x="2360059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3330511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  <a:cs typeface="Calibri" panose="020F0502020204030204" pitchFamily="34" charset="0"/>
            </a:rPr>
            <a:t>May</a:t>
          </a:r>
        </a:p>
      </dsp:txBody>
      <dsp:txXfrm>
        <a:off x="3503930" y="3005934"/>
        <a:ext cx="1404767" cy="693677"/>
      </dsp:txXfrm>
    </dsp:sp>
    <dsp:sp modelId="{5E07F9E4-149C-4A89-848F-4ABDD305F0C5}">
      <dsp:nvSpPr>
        <dsp:cNvPr id="0" name=""/>
        <dsp:cNvSpPr/>
      </dsp:nvSpPr>
      <dsp:spPr>
        <a:xfrm>
          <a:off x="3470639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10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2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24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3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29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Leinster Track &amp; Field Championships</a:t>
          </a:r>
        </a:p>
      </dsp:txBody>
      <dsp:txXfrm>
        <a:off x="3470639" y="1008979"/>
        <a:ext cx="1422303" cy="1513274"/>
      </dsp:txXfrm>
    </dsp:sp>
    <dsp:sp modelId="{473F2067-7126-4D56-A328-5A8CFD3D8D52}">
      <dsp:nvSpPr>
        <dsp:cNvPr id="0" name=""/>
        <dsp:cNvSpPr/>
      </dsp:nvSpPr>
      <dsp:spPr>
        <a:xfrm rot="5400000">
          <a:off x="4024085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994536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  <a:cs typeface="Calibri" panose="020F0502020204030204" pitchFamily="34" charset="0"/>
            </a:rPr>
            <a:t>June</a:t>
          </a:r>
        </a:p>
      </dsp:txBody>
      <dsp:txXfrm>
        <a:off x="5167955" y="3005934"/>
        <a:ext cx="1404767" cy="693677"/>
      </dsp:txXfrm>
    </dsp:sp>
    <dsp:sp modelId="{FD7B29F2-0D66-4B4B-BC8A-82DA23575305}">
      <dsp:nvSpPr>
        <dsp:cNvPr id="0" name=""/>
        <dsp:cNvSpPr/>
      </dsp:nvSpPr>
      <dsp:spPr>
        <a:xfrm>
          <a:off x="5134665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3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rd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4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21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st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5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28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LVAC 800m</a:t>
          </a:r>
        </a:p>
      </dsp:txBody>
      <dsp:txXfrm>
        <a:off x="5134665" y="1008979"/>
        <a:ext cx="1422303" cy="1513274"/>
      </dsp:txXfrm>
    </dsp:sp>
    <dsp:sp modelId="{EE7F852B-C9B3-4619-9848-FC1D7A15E24A}">
      <dsp:nvSpPr>
        <dsp:cNvPr id="0" name=""/>
        <dsp:cNvSpPr/>
      </dsp:nvSpPr>
      <dsp:spPr>
        <a:xfrm rot="5400000">
          <a:off x="5688111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EFC5-1C92-4113-BFD8-F4D6E1A8D1CF}">
      <dsp:nvSpPr>
        <dsp:cNvPr id="0" name=""/>
        <dsp:cNvSpPr/>
      </dsp:nvSpPr>
      <dsp:spPr>
        <a:xfrm>
          <a:off x="6658562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  <a:cs typeface="Calibri" panose="020F0502020204030204" pitchFamily="34" charset="0"/>
            </a:rPr>
            <a:t>July</a:t>
          </a:r>
        </a:p>
      </dsp:txBody>
      <dsp:txXfrm>
        <a:off x="6831981" y="3005934"/>
        <a:ext cx="1404767" cy="693677"/>
      </dsp:txXfrm>
    </dsp:sp>
    <dsp:sp modelId="{DD55D7D4-D67F-4E03-A79B-533332620889}">
      <dsp:nvSpPr>
        <dsp:cNvPr id="0" name=""/>
        <dsp:cNvSpPr/>
      </dsp:nvSpPr>
      <dsp:spPr>
        <a:xfrm>
          <a:off x="6798690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  <a:cs typeface="Calibri" panose="020F0502020204030204" pitchFamily="34" charset="0"/>
            </a:rPr>
            <a:t>5th Dublin Graded 6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  <a:cs typeface="Calibri" panose="020F0502020204030204" pitchFamily="34" charset="0"/>
            </a:rPr>
            <a:t>12</a:t>
          </a:r>
          <a:r>
            <a:rPr lang="en-US" sz="1200" b="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b="0" kern="1200" dirty="0">
              <a:latin typeface="+mn-lt"/>
              <a:cs typeface="Calibri" panose="020F0502020204030204" pitchFamily="34" charset="0"/>
            </a:rPr>
            <a:t> LVAC 1500m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  <a:cs typeface="Calibri" panose="020F0502020204030204" pitchFamily="34" charset="0"/>
            </a:rPr>
            <a:t>12</a:t>
          </a:r>
          <a:r>
            <a:rPr lang="en-US" sz="1200" b="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b="0" kern="1200" dirty="0">
              <a:latin typeface="+mn-lt"/>
              <a:cs typeface="Calibri" panose="020F0502020204030204" pitchFamily="34" charset="0"/>
            </a:rPr>
            <a:t> LVAC 3000m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  <a:cs typeface="Calibri" panose="020F0502020204030204" pitchFamily="34" charset="0"/>
            </a:rPr>
            <a:t>19th Dublin Graded 7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  <a:cs typeface="Calibri" panose="020F0502020204030204" pitchFamily="34" charset="0"/>
            </a:rPr>
            <a:t>30th National Senior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+mn-lt"/>
            <a:cs typeface="Calibri" panose="020F0502020204030204" pitchFamily="34" charset="0"/>
          </a:endParaRPr>
        </a:p>
      </dsp:txBody>
      <dsp:txXfrm>
        <a:off x="6798690" y="1008979"/>
        <a:ext cx="1422303" cy="1513274"/>
      </dsp:txXfrm>
    </dsp:sp>
    <dsp:sp modelId="{149F587E-2AF7-4C46-A50F-DC986F487A00}">
      <dsp:nvSpPr>
        <dsp:cNvPr id="0" name=""/>
        <dsp:cNvSpPr/>
      </dsp:nvSpPr>
      <dsp:spPr>
        <a:xfrm rot="5400000">
          <a:off x="7352136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FD521-F6E7-461D-A81C-FA57D93B2879}">
      <dsp:nvSpPr>
        <dsp:cNvPr id="0" name=""/>
        <dsp:cNvSpPr/>
      </dsp:nvSpPr>
      <dsp:spPr>
        <a:xfrm>
          <a:off x="8322588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  <a:cs typeface="Calibri" panose="020F0502020204030204" pitchFamily="34" charset="0"/>
            </a:rPr>
            <a:t>August</a:t>
          </a:r>
        </a:p>
      </dsp:txBody>
      <dsp:txXfrm>
        <a:off x="8496007" y="3005934"/>
        <a:ext cx="1404767" cy="693677"/>
      </dsp:txXfrm>
    </dsp:sp>
    <dsp:sp modelId="{1BED20B3-94DE-4476-B49A-219B382AE98A}">
      <dsp:nvSpPr>
        <dsp:cNvPr id="0" name=""/>
        <dsp:cNvSpPr/>
      </dsp:nvSpPr>
      <dsp:spPr>
        <a:xfrm>
          <a:off x="8462716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nd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8</a:t>
          </a:r>
        </a:p>
      </dsp:txBody>
      <dsp:txXfrm>
        <a:off x="8462716" y="1008979"/>
        <a:ext cx="1422303" cy="15132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89591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3198" y="3005934"/>
          <a:ext cx="1193158" cy="693677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January</a:t>
          </a:r>
        </a:p>
      </dsp:txBody>
      <dsp:txXfrm>
        <a:off x="3198" y="3005934"/>
        <a:ext cx="1106448" cy="693677"/>
      </dsp:txXfrm>
    </dsp:sp>
    <dsp:sp modelId="{810D7AA7-A541-4507-BE7F-36CCF210089F}">
      <dsp:nvSpPr>
        <dsp:cNvPr id="0" name=""/>
        <dsp:cNvSpPr/>
      </dsp:nvSpPr>
      <dsp:spPr>
        <a:xfrm>
          <a:off x="98650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23rd </a:t>
          </a:r>
          <a:r>
            <a:rPr lang="en-US" sz="1200" b="0" kern="1200" err="1"/>
            <a:t>Ballyroan</a:t>
          </a:r>
          <a:r>
            <a:rPr lang="en-US" sz="1200" b="0" kern="1200"/>
            <a:t> AC 10 Mile</a:t>
          </a:r>
        </a:p>
      </dsp:txBody>
      <dsp:txXfrm>
        <a:off x="98650" y="982174"/>
        <a:ext cx="968844" cy="1540080"/>
      </dsp:txXfrm>
    </dsp:sp>
    <dsp:sp modelId="{D77D9916-E557-6A46-89A5-39F91ECC1981}">
      <dsp:nvSpPr>
        <dsp:cNvPr id="0" name=""/>
        <dsp:cNvSpPr/>
      </dsp:nvSpPr>
      <dsp:spPr>
        <a:xfrm rot="5400000">
          <a:off x="120046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7D6DF-A2E7-3C4E-A255-4CB033128CAA}">
      <dsp:nvSpPr>
        <dsp:cNvPr id="0" name=""/>
        <dsp:cNvSpPr/>
      </dsp:nvSpPr>
      <dsp:spPr>
        <a:xfrm>
          <a:off x="1112835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March</a:t>
          </a:r>
        </a:p>
      </dsp:txBody>
      <dsp:txXfrm>
        <a:off x="1286254" y="3005934"/>
        <a:ext cx="846320" cy="693677"/>
      </dsp:txXfrm>
    </dsp:sp>
    <dsp:sp modelId="{83AE7965-1059-D14D-8705-39CA57C54441}">
      <dsp:nvSpPr>
        <dsp:cNvPr id="0" name=""/>
        <dsp:cNvSpPr/>
      </dsp:nvSpPr>
      <dsp:spPr>
        <a:xfrm>
          <a:off x="1208288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27</a:t>
          </a:r>
          <a:r>
            <a:rPr lang="en-US" sz="1200" b="0" kern="1200" baseline="30000"/>
            <a:t>th</a:t>
          </a:r>
          <a:r>
            <a:rPr lang="en-US" sz="1200" b="0" kern="1200"/>
            <a:t> LVAC Avondale Cup</a:t>
          </a:r>
          <a:endParaRPr lang="en-GB" sz="1200" kern="1200"/>
        </a:p>
      </dsp:txBody>
      <dsp:txXfrm>
        <a:off x="1208288" y="982174"/>
        <a:ext cx="968844" cy="1540080"/>
      </dsp:txXfrm>
    </dsp:sp>
    <dsp:sp modelId="{E41E7729-FD3F-426D-804C-45BD60BD762D}">
      <dsp:nvSpPr>
        <dsp:cNvPr id="0" name=""/>
        <dsp:cNvSpPr/>
      </dsp:nvSpPr>
      <dsp:spPr>
        <a:xfrm rot="5400000">
          <a:off x="1229683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222472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April</a:t>
          </a:r>
        </a:p>
      </dsp:txBody>
      <dsp:txXfrm>
        <a:off x="2395891" y="3005934"/>
        <a:ext cx="846320" cy="693677"/>
      </dsp:txXfrm>
    </dsp:sp>
    <dsp:sp modelId="{5E07F9E4-149C-4A89-848F-4ABDD305F0C5}">
      <dsp:nvSpPr>
        <dsp:cNvPr id="0" name=""/>
        <dsp:cNvSpPr/>
      </dsp:nvSpPr>
      <dsp:spPr>
        <a:xfrm>
          <a:off x="2317925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3rd Paris Marathon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10</a:t>
          </a:r>
          <a:r>
            <a:rPr lang="en-US" sz="1200" b="0" kern="1200" baseline="30000"/>
            <a:t>th</a:t>
          </a:r>
          <a:r>
            <a:rPr lang="en-US" sz="1200" b="0" kern="1200"/>
            <a:t> National 10k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12</a:t>
          </a:r>
          <a:r>
            <a:rPr lang="en-US" sz="1200" b="0" kern="1200" baseline="30000"/>
            <a:t>th</a:t>
          </a:r>
          <a:r>
            <a:rPr lang="en-US" sz="1200" b="0" kern="1200"/>
            <a:t> LVAC 2 Mile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24</a:t>
          </a:r>
          <a:r>
            <a:rPr lang="en-US" sz="1200" b="0" kern="1200" baseline="30000"/>
            <a:t>th</a:t>
          </a:r>
          <a:r>
            <a:rPr lang="en-US" sz="1200" b="0" kern="1200"/>
            <a:t> National Road Relays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30th Leinster Inter &amp; Master </a:t>
          </a:r>
        </a:p>
      </dsp:txBody>
      <dsp:txXfrm>
        <a:off x="2317925" y="982174"/>
        <a:ext cx="968844" cy="1540080"/>
      </dsp:txXfrm>
    </dsp:sp>
    <dsp:sp modelId="{473F2067-7126-4D56-A328-5A8CFD3D8D52}">
      <dsp:nvSpPr>
        <dsp:cNvPr id="0" name=""/>
        <dsp:cNvSpPr/>
      </dsp:nvSpPr>
      <dsp:spPr>
        <a:xfrm rot="5400000">
          <a:off x="2339321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332110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May</a:t>
          </a:r>
        </a:p>
      </dsp:txBody>
      <dsp:txXfrm>
        <a:off x="3505529" y="3005934"/>
        <a:ext cx="846320" cy="693677"/>
      </dsp:txXfrm>
    </dsp:sp>
    <dsp:sp modelId="{FD7B29F2-0D66-4B4B-BC8A-82DA23575305}">
      <dsp:nvSpPr>
        <dsp:cNvPr id="0" name=""/>
        <dsp:cNvSpPr/>
      </dsp:nvSpPr>
      <dsp:spPr>
        <a:xfrm>
          <a:off x="3427563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15th National 5k</a:t>
          </a:r>
        </a:p>
      </dsp:txBody>
      <dsp:txXfrm>
        <a:off x="3427563" y="982174"/>
        <a:ext cx="968844" cy="1540080"/>
      </dsp:txXfrm>
    </dsp:sp>
    <dsp:sp modelId="{EE7F852B-C9B3-4619-9848-FC1D7A15E24A}">
      <dsp:nvSpPr>
        <dsp:cNvPr id="0" name=""/>
        <dsp:cNvSpPr/>
      </dsp:nvSpPr>
      <dsp:spPr>
        <a:xfrm rot="5400000">
          <a:off x="3448958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EFC5-1C92-4113-BFD8-F4D6E1A8D1CF}">
      <dsp:nvSpPr>
        <dsp:cNvPr id="0" name=""/>
        <dsp:cNvSpPr/>
      </dsp:nvSpPr>
      <dsp:spPr>
        <a:xfrm>
          <a:off x="4441747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June</a:t>
          </a:r>
        </a:p>
      </dsp:txBody>
      <dsp:txXfrm>
        <a:off x="4615166" y="3005934"/>
        <a:ext cx="846320" cy="693677"/>
      </dsp:txXfrm>
    </dsp:sp>
    <dsp:sp modelId="{DD55D7D4-D67F-4E03-A79B-533332620889}">
      <dsp:nvSpPr>
        <dsp:cNvPr id="0" name=""/>
        <dsp:cNvSpPr/>
      </dsp:nvSpPr>
      <dsp:spPr>
        <a:xfrm>
          <a:off x="4537200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12th National 5 mile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/>
        </a:p>
      </dsp:txBody>
      <dsp:txXfrm>
        <a:off x="4537200" y="982174"/>
        <a:ext cx="968844" cy="1540080"/>
      </dsp:txXfrm>
    </dsp:sp>
    <dsp:sp modelId="{149F587E-2AF7-4C46-A50F-DC986F487A00}">
      <dsp:nvSpPr>
        <dsp:cNvPr id="0" name=""/>
        <dsp:cNvSpPr/>
      </dsp:nvSpPr>
      <dsp:spPr>
        <a:xfrm rot="5400000">
          <a:off x="4558595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FD521-F6E7-461D-A81C-FA57D93B2879}">
      <dsp:nvSpPr>
        <dsp:cNvPr id="0" name=""/>
        <dsp:cNvSpPr/>
      </dsp:nvSpPr>
      <dsp:spPr>
        <a:xfrm>
          <a:off x="5551385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July</a:t>
          </a:r>
        </a:p>
      </dsp:txBody>
      <dsp:txXfrm>
        <a:off x="5724804" y="3005934"/>
        <a:ext cx="846320" cy="693677"/>
      </dsp:txXfrm>
    </dsp:sp>
    <dsp:sp modelId="{1BED20B3-94DE-4476-B49A-219B382AE98A}">
      <dsp:nvSpPr>
        <dsp:cNvPr id="0" name=""/>
        <dsp:cNvSpPr/>
      </dsp:nvSpPr>
      <dsp:spPr>
        <a:xfrm>
          <a:off x="5646837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24</a:t>
          </a:r>
          <a:r>
            <a:rPr lang="en-US" sz="1200" b="0" kern="1200" baseline="30000"/>
            <a:t>th</a:t>
          </a:r>
          <a:r>
            <a:rPr lang="en-US" sz="1200" b="0" kern="1200"/>
            <a:t> Dublin Novice 5k</a:t>
          </a:r>
        </a:p>
      </dsp:txBody>
      <dsp:txXfrm>
        <a:off x="5646837" y="982174"/>
        <a:ext cx="968844" cy="1540080"/>
      </dsp:txXfrm>
    </dsp:sp>
    <dsp:sp modelId="{CFC35B81-52D1-6E47-95FE-FCF9D6A2383F}">
      <dsp:nvSpPr>
        <dsp:cNvPr id="0" name=""/>
        <dsp:cNvSpPr/>
      </dsp:nvSpPr>
      <dsp:spPr>
        <a:xfrm rot="5400000">
          <a:off x="5668233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A8982-2601-374E-84E7-571B0264CECE}">
      <dsp:nvSpPr>
        <dsp:cNvPr id="0" name=""/>
        <dsp:cNvSpPr/>
      </dsp:nvSpPr>
      <dsp:spPr>
        <a:xfrm>
          <a:off x="6661022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August</a:t>
          </a:r>
        </a:p>
      </dsp:txBody>
      <dsp:txXfrm>
        <a:off x="6834441" y="3005934"/>
        <a:ext cx="846320" cy="693677"/>
      </dsp:txXfrm>
    </dsp:sp>
    <dsp:sp modelId="{375CF4B6-35D4-F042-A0FD-57E39993B5B7}">
      <dsp:nvSpPr>
        <dsp:cNvPr id="0" name=""/>
        <dsp:cNvSpPr/>
      </dsp:nvSpPr>
      <dsp:spPr>
        <a:xfrm>
          <a:off x="6756475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20th Dublin 10 Mile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24th Celbridge AC 5k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27th Tullamore Half Marathon</a:t>
          </a:r>
        </a:p>
      </dsp:txBody>
      <dsp:txXfrm>
        <a:off x="6756475" y="982174"/>
        <a:ext cx="968844" cy="1540080"/>
      </dsp:txXfrm>
    </dsp:sp>
    <dsp:sp modelId="{4C3578D2-4A4B-FE48-B441-878B006F8DC4}">
      <dsp:nvSpPr>
        <dsp:cNvPr id="0" name=""/>
        <dsp:cNvSpPr/>
      </dsp:nvSpPr>
      <dsp:spPr>
        <a:xfrm rot="5400000">
          <a:off x="6777870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54F8A-90E9-E343-8351-A32A2BFBFA98}">
      <dsp:nvSpPr>
        <dsp:cNvPr id="0" name=""/>
        <dsp:cNvSpPr/>
      </dsp:nvSpPr>
      <dsp:spPr>
        <a:xfrm>
          <a:off x="7770659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September</a:t>
          </a:r>
        </a:p>
      </dsp:txBody>
      <dsp:txXfrm>
        <a:off x="7944078" y="3005934"/>
        <a:ext cx="846320" cy="693677"/>
      </dsp:txXfrm>
    </dsp:sp>
    <dsp:sp modelId="{71117622-37D7-4240-AA17-27D701F2AF89}">
      <dsp:nvSpPr>
        <dsp:cNvPr id="0" name=""/>
        <dsp:cNvSpPr/>
      </dsp:nvSpPr>
      <dsp:spPr>
        <a:xfrm>
          <a:off x="7866112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10th National Half Marathon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18th LVAC 5k Road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18th LVAC 10k Road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25th Berlin Marathon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25th Rathfarnam 5k</a:t>
          </a:r>
        </a:p>
      </dsp:txBody>
      <dsp:txXfrm>
        <a:off x="7866112" y="982174"/>
        <a:ext cx="968844" cy="1540080"/>
      </dsp:txXfrm>
    </dsp:sp>
    <dsp:sp modelId="{9C505304-7C1C-8447-98B7-556E25E1A390}">
      <dsp:nvSpPr>
        <dsp:cNvPr id="0" name=""/>
        <dsp:cNvSpPr/>
      </dsp:nvSpPr>
      <dsp:spPr>
        <a:xfrm rot="5400000">
          <a:off x="7887508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91391-55A7-8F42-8CDD-A18374FBDA80}">
      <dsp:nvSpPr>
        <dsp:cNvPr id="0" name=""/>
        <dsp:cNvSpPr/>
      </dsp:nvSpPr>
      <dsp:spPr>
        <a:xfrm>
          <a:off x="8880297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October</a:t>
          </a:r>
        </a:p>
      </dsp:txBody>
      <dsp:txXfrm>
        <a:off x="9053716" y="3005934"/>
        <a:ext cx="846320" cy="693677"/>
      </dsp:txXfrm>
    </dsp:sp>
    <dsp:sp modelId="{646DA2E2-7831-8E40-8693-F9E4D7124A3F}">
      <dsp:nvSpPr>
        <dsp:cNvPr id="0" name=""/>
        <dsp:cNvSpPr/>
      </dsp:nvSpPr>
      <dsp:spPr>
        <a:xfrm>
          <a:off x="8975750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2nd Quebec 10k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>
            <a:solidFill>
              <a:schemeClr val="tx1"/>
            </a:solidFill>
          </a:endParaRPr>
        </a:p>
      </dsp:txBody>
      <dsp:txXfrm>
        <a:off x="8975750" y="982174"/>
        <a:ext cx="968844" cy="1540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DA23F-9FA0-4BB2-B89B-4D983D44608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4924D-8356-45E8-9D28-715AE3EDE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2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44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02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60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1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00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93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48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6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61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5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24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77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49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24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53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26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5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53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73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63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99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21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5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51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61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69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58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87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6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57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8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44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70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35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450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16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50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45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418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02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30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1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71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79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52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684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705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957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0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7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5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1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3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55E735-931B-4174-A9D2-F7AA2A6E3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85800 w 12192000"/>
              <a:gd name="connsiteY0" fmla="*/ 685800 h 6858000"/>
              <a:gd name="connsiteX1" fmla="*/ 685800 w 12192000"/>
              <a:gd name="connsiteY1" fmla="*/ 6172200 h 6858000"/>
              <a:gd name="connsiteX2" fmla="*/ 11506200 w 12192000"/>
              <a:gd name="connsiteY2" fmla="*/ 6172200 h 6858000"/>
              <a:gd name="connsiteX3" fmla="*/ 11506200 w 12192000"/>
              <a:gd name="connsiteY3" fmla="*/ 685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85800" y="685800"/>
                </a:moveTo>
                <a:lnTo>
                  <a:pt x="685800" y="6172200"/>
                </a:lnTo>
                <a:lnTo>
                  <a:pt x="11506200" y="6172200"/>
                </a:lnTo>
                <a:lnTo>
                  <a:pt x="11506200" y="685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1D1FC6-72B7-4BF1-92A5-981B32C628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0720" y="685799"/>
            <a:ext cx="10830560" cy="548640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57104-5AD3-4F7D-87FE-D1B5E2488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0" y="3813048"/>
            <a:ext cx="10830560" cy="2359152"/>
          </a:xfrm>
          <a:gradFill>
            <a:gsLst>
              <a:gs pos="61000">
                <a:srgbClr val="000000">
                  <a:alpha val="52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>
            <a:lvl1pPr algn="ctr">
              <a:defRPr lang="en-US" spc="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B358A3-BDFA-4597-9B63-A2E31F630E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>
            <a:normAutofit/>
          </a:bodyPr>
          <a:lstStyle>
            <a:lvl1pPr algn="ctr">
              <a:buNone/>
              <a:defRPr lang="en-US" sz="2400" i="1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06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72D75D-D195-431F-9B9B-83BC97B9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20" y="-17460"/>
            <a:ext cx="12213620" cy="6875460"/>
          </a:xfrm>
          <a:custGeom>
            <a:avLst/>
            <a:gdLst>
              <a:gd name="connsiteX0" fmla="*/ 0 w 12213620"/>
              <a:gd name="connsiteY0" fmla="*/ 0 h 6875460"/>
              <a:gd name="connsiteX1" fmla="*/ 12213620 w 12213620"/>
              <a:gd name="connsiteY1" fmla="*/ 0 h 6875460"/>
              <a:gd name="connsiteX2" fmla="*/ 12213620 w 12213620"/>
              <a:gd name="connsiteY2" fmla="*/ 6875460 h 6875460"/>
              <a:gd name="connsiteX3" fmla="*/ 0 w 12213620"/>
              <a:gd name="connsiteY3" fmla="*/ 6875460 h 6875460"/>
              <a:gd name="connsiteX4" fmla="*/ 0 w 12213620"/>
              <a:gd name="connsiteY4" fmla="*/ 0 h 6875460"/>
              <a:gd name="connsiteX5" fmla="*/ 707419 w 12213620"/>
              <a:gd name="connsiteY5" fmla="*/ 703262 h 6875460"/>
              <a:gd name="connsiteX6" fmla="*/ 707419 w 12213620"/>
              <a:gd name="connsiteY6" fmla="*/ 6189658 h 6875460"/>
              <a:gd name="connsiteX7" fmla="*/ 11527819 w 12213620"/>
              <a:gd name="connsiteY7" fmla="*/ 6189658 h 6875460"/>
              <a:gd name="connsiteX8" fmla="*/ 11527819 w 12213620"/>
              <a:gd name="connsiteY8" fmla="*/ 703262 h 6875460"/>
              <a:gd name="connsiteX9" fmla="*/ 707419 w 12213620"/>
              <a:gd name="connsiteY9" fmla="*/ 703262 h 68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13620" h="6875460">
                <a:moveTo>
                  <a:pt x="0" y="0"/>
                </a:moveTo>
                <a:lnTo>
                  <a:pt x="12213620" y="0"/>
                </a:lnTo>
                <a:lnTo>
                  <a:pt x="12213620" y="6875460"/>
                </a:lnTo>
                <a:lnTo>
                  <a:pt x="0" y="6875460"/>
                </a:lnTo>
                <a:lnTo>
                  <a:pt x="0" y="0"/>
                </a:lnTo>
                <a:close/>
                <a:moveTo>
                  <a:pt x="707419" y="703262"/>
                </a:moveTo>
                <a:lnTo>
                  <a:pt x="707419" y="6189658"/>
                </a:lnTo>
                <a:lnTo>
                  <a:pt x="11527819" y="6189658"/>
                </a:lnTo>
                <a:lnTo>
                  <a:pt x="11527819" y="703262"/>
                </a:lnTo>
                <a:lnTo>
                  <a:pt x="707419" y="703262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906FF-1D77-4726-A367-2D8934B1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2"/>
            <a:ext cx="10820400" cy="1469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>
            <a:normAutofit/>
          </a:bodyPr>
          <a:lstStyle>
            <a:lvl1pPr algn="ct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7667C45-3976-4FB9-8AA2-CEEA54F47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1828" y="2353490"/>
            <a:ext cx="4614023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582862EF-36C2-4067-B4E9-46075763FE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829" y="3152910"/>
            <a:ext cx="4614022" cy="2607811"/>
          </a:xfrm>
        </p:spPr>
        <p:txBody>
          <a:bodyPr/>
          <a:lstStyle>
            <a:lvl1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148" y="2351313"/>
            <a:ext cx="4614023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149" y="3150733"/>
            <a:ext cx="4614022" cy="2607811"/>
          </a:xfrm>
        </p:spPr>
        <p:txBody>
          <a:bodyPr/>
          <a:lstStyle>
            <a:lvl1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72D75D-D195-431F-9B9B-83BC97B9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20" y="-17460"/>
            <a:ext cx="12213620" cy="6875460"/>
          </a:xfrm>
          <a:custGeom>
            <a:avLst/>
            <a:gdLst>
              <a:gd name="connsiteX0" fmla="*/ 0 w 12213620"/>
              <a:gd name="connsiteY0" fmla="*/ 0 h 6875460"/>
              <a:gd name="connsiteX1" fmla="*/ 12213620 w 12213620"/>
              <a:gd name="connsiteY1" fmla="*/ 0 h 6875460"/>
              <a:gd name="connsiteX2" fmla="*/ 12213620 w 12213620"/>
              <a:gd name="connsiteY2" fmla="*/ 6875460 h 6875460"/>
              <a:gd name="connsiteX3" fmla="*/ 0 w 12213620"/>
              <a:gd name="connsiteY3" fmla="*/ 6875460 h 6875460"/>
              <a:gd name="connsiteX4" fmla="*/ 0 w 12213620"/>
              <a:gd name="connsiteY4" fmla="*/ 0 h 6875460"/>
              <a:gd name="connsiteX5" fmla="*/ 707419 w 12213620"/>
              <a:gd name="connsiteY5" fmla="*/ 703262 h 6875460"/>
              <a:gd name="connsiteX6" fmla="*/ 707419 w 12213620"/>
              <a:gd name="connsiteY6" fmla="*/ 6189658 h 6875460"/>
              <a:gd name="connsiteX7" fmla="*/ 11527819 w 12213620"/>
              <a:gd name="connsiteY7" fmla="*/ 6189658 h 6875460"/>
              <a:gd name="connsiteX8" fmla="*/ 11527819 w 12213620"/>
              <a:gd name="connsiteY8" fmla="*/ 703262 h 6875460"/>
              <a:gd name="connsiteX9" fmla="*/ 707419 w 12213620"/>
              <a:gd name="connsiteY9" fmla="*/ 703262 h 68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13620" h="6875460">
                <a:moveTo>
                  <a:pt x="0" y="0"/>
                </a:moveTo>
                <a:lnTo>
                  <a:pt x="12213620" y="0"/>
                </a:lnTo>
                <a:lnTo>
                  <a:pt x="12213620" y="6875460"/>
                </a:lnTo>
                <a:lnTo>
                  <a:pt x="0" y="6875460"/>
                </a:lnTo>
                <a:lnTo>
                  <a:pt x="0" y="0"/>
                </a:lnTo>
                <a:close/>
                <a:moveTo>
                  <a:pt x="707419" y="703262"/>
                </a:moveTo>
                <a:lnTo>
                  <a:pt x="707419" y="6189658"/>
                </a:lnTo>
                <a:lnTo>
                  <a:pt x="11527819" y="6189658"/>
                </a:lnTo>
                <a:lnTo>
                  <a:pt x="11527819" y="703262"/>
                </a:lnTo>
                <a:lnTo>
                  <a:pt x="707419" y="703262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906FF-1D77-4726-A367-2D8934B1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2"/>
            <a:ext cx="10820400" cy="1469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>
            <a:normAutofit/>
          </a:bodyPr>
          <a:lstStyle>
            <a:lvl1pPr algn="ct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7667C45-3976-4FB9-8AA2-CEEA54F47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1829" y="2353490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582862EF-36C2-4067-B4E9-46075763FE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829" y="3152910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1922" y="2351313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51923" y="3150733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F2BCF44-5B58-4008-96D3-D0C4D21881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02016" y="2351313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61BF555-E826-4753-AE48-390B0774D5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2017" y="3150733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12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6FC287-13D6-4C3C-99AD-4DC21BC6C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4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40C0CE-8B55-4CBA-AE06-9ED15632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0"/>
            <a:ext cx="67818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365F8-0F13-4B54-ADBB-26C1C19B2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170" y="974829"/>
            <a:ext cx="5600700" cy="919286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6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44241-B30F-442D-BC0D-A638FB34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9E4BC6-069A-4142-84EF-9F8AAB5D64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09853" y="2135939"/>
            <a:ext cx="5600700" cy="3747232"/>
          </a:xfr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D3C0F9A-7C3B-499A-93CA-2E4EADF03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00" y="685800"/>
            <a:ext cx="2667000" cy="24003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D9B38155-012A-4A0C-9324-88206D0D02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39200" y="3726638"/>
            <a:ext cx="2667000" cy="244555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EE059-FB54-4749-99E9-807468BE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93729-0F2C-46AB-BA76-EE7680E7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71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0C0AD0-C0C6-4753-98B3-7372479C8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7600" y="685800"/>
            <a:ext cx="40386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D5A13-435A-49E7-ACBD-C522443F9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8124" y="1112837"/>
            <a:ext cx="3221037" cy="2011362"/>
          </a:xfrm>
        </p:spPr>
        <p:txBody>
          <a:bodyPr>
            <a:noAutofit/>
          </a:bodyPr>
          <a:lstStyle>
            <a:lvl1pPr algn="ctr">
              <a:lnSpc>
                <a:spcPct val="125000"/>
              </a:lnSpc>
              <a:spcBef>
                <a:spcPts val="1000"/>
              </a:spcBef>
              <a:spcAft>
                <a:spcPts val="1200"/>
              </a:spcAft>
              <a:defRPr sz="32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3BE5E-E2B2-4C08-9DF1-D0BBD255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849A51-7BB5-4AC4-9826-3E40239DD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81800" cy="6858000"/>
          </a:xfrm>
          <a:solidFill>
            <a:schemeClr val="tx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1D3ED1-1003-44C1-AEAC-7217554CAB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5432" y="3429000"/>
            <a:ext cx="3221037" cy="2316163"/>
          </a:xfrm>
        </p:spPr>
        <p:txBody>
          <a:bodyPr/>
          <a:lstStyle>
            <a:lvl1pPr algn="ctr">
              <a:buNone/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19391-DDEC-44D3-81A7-253A8C2C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E78C5-C86D-404C-886C-9B28A5B5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9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AC5E60-7529-465B-AC10-15DD9E06E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6700" y="685798"/>
            <a:ext cx="4076700" cy="5486401"/>
          </a:xfrm>
          <a:prstGeom prst="rect">
            <a:avLst/>
          </a:prstGeom>
          <a:solidFill>
            <a:srgbClr val="0432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D7284-A2BA-4058-81B8-8C194183AA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39" y="904683"/>
            <a:ext cx="3043238" cy="1128258"/>
          </a:xfrm>
        </p:spPr>
        <p:txBody>
          <a:bodyPr anchor="b">
            <a:normAutofit/>
          </a:bodyPr>
          <a:lstStyle>
            <a:lvl1pPr algn="ctr">
              <a:defRPr sz="28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F980BD-6E88-4DED-B8BA-A6D71F26BA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909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C855D-F8E6-4A14-9A2C-B840BF78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EBCF59-A32E-4C9E-A6EE-0333928992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238" y="2290117"/>
            <a:ext cx="3043238" cy="3442290"/>
          </a:xfrm>
        </p:spPr>
        <p:txBody>
          <a:bodyPr/>
          <a:lstStyle>
            <a:lvl1pPr algn="ctr">
              <a:buNone/>
              <a:defRPr lang="en-US" sz="20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D5F265C-D250-4B74-9361-166CBD595E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01100" y="0"/>
            <a:ext cx="33909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CD27E-A7F2-4ABE-ACD4-27BF0183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1E480-83AE-40D7-B187-635F5737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2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F0E8C4-F22F-4115-BFF9-731C089BD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4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82772B-9710-45A8-9D16-12613E7BD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0"/>
            <a:ext cx="67818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2A839-69EA-494F-A4E7-B066C09CF2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064" y="964889"/>
            <a:ext cx="5605272" cy="914400"/>
          </a:xfrm>
        </p:spPr>
        <p:txBody>
          <a:bodyPr>
            <a:noAutofit/>
          </a:bodyPr>
          <a:lstStyle>
            <a:lvl1pPr marL="228600" indent="-228600" algn="ctr">
              <a:lnSpc>
                <a:spcPct val="100000"/>
              </a:lnSpc>
              <a:spcBef>
                <a:spcPts val="1000"/>
              </a:spcBef>
              <a:defRPr sz="32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2289EB81-6F63-41FF-8B72-E2D82EB50E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D898A5-86F4-4520-A618-C1CE7FCC1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9853" y="2135829"/>
            <a:ext cx="5600700" cy="3642347"/>
          </a:xfr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D8262DD-38B7-432E-838E-874DEB156E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9200" y="685800"/>
            <a:ext cx="2667000" cy="24003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1F656D3-42D5-4850-9BCE-034D55DCDB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9200" y="3764738"/>
            <a:ext cx="2667000" cy="2404872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5E061156-5BF8-492F-93F2-A0C925229EF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9800022" y="3223751"/>
            <a:ext cx="4114801" cy="410501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E11E1B1-2B5D-421D-9903-5D4845A77B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86BBE9-85AC-4FEF-8647-85DC61E30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7600" y="1732305"/>
            <a:ext cx="3390900" cy="348299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34835FD-1AFB-4FBE-BCCE-D5FAD1E9E8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467600 w 12192000"/>
              <a:gd name="connsiteY0" fmla="*/ 1732305 h 6858000"/>
              <a:gd name="connsiteX1" fmla="*/ 7467600 w 12192000"/>
              <a:gd name="connsiteY1" fmla="*/ 5215297 h 6858000"/>
              <a:gd name="connsiteX2" fmla="*/ 10858500 w 12192000"/>
              <a:gd name="connsiteY2" fmla="*/ 5215297 h 6858000"/>
              <a:gd name="connsiteX3" fmla="*/ 10858500 w 12192000"/>
              <a:gd name="connsiteY3" fmla="*/ 173230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467600" y="1732305"/>
                </a:moveTo>
                <a:lnTo>
                  <a:pt x="7467600" y="5215297"/>
                </a:lnTo>
                <a:lnTo>
                  <a:pt x="10858500" y="5215297"/>
                </a:lnTo>
                <a:lnTo>
                  <a:pt x="10858500" y="173230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0E5CE-ECB4-4D9A-95BD-EF41E78834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0629" y="2057400"/>
            <a:ext cx="2804191" cy="17750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defRPr sz="32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B8F8B4-7A4C-46FC-86C4-7EDF3965E8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31744" y="3986140"/>
            <a:ext cx="2663825" cy="976312"/>
          </a:xfrm>
        </p:spPr>
        <p:txBody>
          <a:bodyPr/>
          <a:lstStyle>
            <a:lvl1pPr marL="0" indent="0" algn="ctr">
              <a:buNone/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723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F888699-B2F4-4D1E-9B99-FB38DB6F8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C0F5F-52B5-4046-92E2-12C9AE3A0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799" y="685801"/>
            <a:ext cx="10820401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531D59-0AA7-4A6E-A153-F12AF50D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25" y="1128712"/>
            <a:ext cx="9582507" cy="737575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8CB739F-40B1-4B56-9FC7-D0C3D6C6A9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4662255-912C-47B2-9F89-E8EA289186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9525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4BC86AA-75EF-424D-A00E-E44E64F49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795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651915F-8813-4F19-9282-4069723EC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8339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BDD03108-13F4-4623-8FF3-A810282271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4132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EA53B-7103-43EE-A27D-C03676BE7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3650" y="4446588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2D40785-78DE-4A0A-BE87-FBA306D4E0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6194" y="5031761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91167149-D0F9-4485-9BE8-A52BED2664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2269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B40F8CF-C64A-4DB4-9A1A-7BFAC245F0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33721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F3F1EF2-8FAE-4D87-AF55-EB9978D55F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6265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A66F4CC-066D-41CE-A8F6-A452F518D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8607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FA1103C-3979-4242-A077-18B4BD99A7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3792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8AFB00F-138B-4D19-BB2E-61BF5D57CD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6336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DBE35EB5-8D79-4E90-872C-AF52B25E1F6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5400000">
            <a:off x="9782174" y="3224214"/>
            <a:ext cx="4114800" cy="40957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C9F0DA2-B99D-4F44-9277-9BA3A1D92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6200" y="6356350"/>
            <a:ext cx="685800" cy="365125"/>
          </a:xfrm>
        </p:spPr>
        <p:txBody>
          <a:bodyPr/>
          <a:lstStyle/>
          <a:p>
            <a:pPr algn="ctr"/>
            <a:fld id="{54B97B59-3B2F-4E46-A216-C2A7D249F47E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70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0FB711-F0FD-482F-8C0C-73A394357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5B9AF-5A01-4BFC-9250-DF50A928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042" y="1371598"/>
            <a:ext cx="3987209" cy="2852057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6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EC272-1CDA-49EE-A51D-80289D74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E58EB54-7A97-4BDA-89DA-0C3B50AB5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6042" y="4506686"/>
            <a:ext cx="3987209" cy="979715"/>
          </a:xfrm>
        </p:spPr>
        <p:txBody>
          <a:bodyPr/>
          <a:lstStyle>
            <a:lvl1pPr algn="ctr">
              <a:buNone/>
              <a:defRPr lang="en-US" sz="24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442EAB5-F425-4F03-8BE5-3BD953A108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1800" y="682625"/>
            <a:ext cx="223043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C6529874-B997-42AB-BBB3-2CE23B26B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52222" y="682625"/>
            <a:ext cx="215397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AA605188-CCD4-4291-BF83-1ED9B4544B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81516" y="3599121"/>
            <a:ext cx="223043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786F9C7D-3C9C-4579-A6F5-D9510E41CF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52222" y="3599121"/>
            <a:ext cx="215397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D7937-881E-428C-BBB9-CFD456B6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AA779-6816-4CA0-BB13-97E8A97DF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3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BBC74-EB51-49D7-B971-ECEF9CF6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1"/>
            <a:ext cx="7467601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112E3-539C-42BB-BF3C-5D45BF2D8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0714" y="944564"/>
            <a:ext cx="6106886" cy="87335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2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806B2-016E-4D04-B3A9-D00B8645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FE5E1A-5CA9-4FF2-949E-A804EA05C2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71600" y="2057400"/>
            <a:ext cx="6096000" cy="342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1503E13-8CCB-4B44-A160-FE91FECE41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3400" y="685799"/>
            <a:ext cx="3397250" cy="548640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9A49-6D3D-4BB6-ADBF-00E13E6C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1B3EE-D7F0-4A71-9772-C0AF1B31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64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10E086-AEAC-48A4-AB62-9F294E799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0 h 6858000"/>
              <a:gd name="connsiteX5" fmla="*/ 685800 w 12192001"/>
              <a:gd name="connsiteY5" fmla="*/ 685801 h 6858000"/>
              <a:gd name="connsiteX6" fmla="*/ 685800 w 12192001"/>
              <a:gd name="connsiteY6" fmla="*/ 6172200 h 6858000"/>
              <a:gd name="connsiteX7" fmla="*/ 11506201 w 12192001"/>
              <a:gd name="connsiteY7" fmla="*/ 6172200 h 6858000"/>
              <a:gd name="connsiteX8" fmla="*/ 11506201 w 12192001"/>
              <a:gd name="connsiteY8" fmla="*/ 685801 h 6858000"/>
              <a:gd name="connsiteX9" fmla="*/ 685800 w 12192001"/>
              <a:gd name="connsiteY9" fmla="*/ 685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5800" y="685801"/>
                </a:moveTo>
                <a:lnTo>
                  <a:pt x="685800" y="6172200"/>
                </a:lnTo>
                <a:lnTo>
                  <a:pt x="11506201" y="6172200"/>
                </a:lnTo>
                <a:lnTo>
                  <a:pt x="11506201" y="685801"/>
                </a:lnTo>
                <a:lnTo>
                  <a:pt x="685800" y="685801"/>
                </a:lnTo>
                <a:close/>
              </a:path>
            </a:pathLst>
          </a:cu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 anchor="b"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81" y="2258568"/>
            <a:ext cx="9563100" cy="3566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0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10E086-AEAC-48A4-AB62-9F294E799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0 h 6858000"/>
              <a:gd name="connsiteX5" fmla="*/ 685800 w 12192001"/>
              <a:gd name="connsiteY5" fmla="*/ 685801 h 6858000"/>
              <a:gd name="connsiteX6" fmla="*/ 685800 w 12192001"/>
              <a:gd name="connsiteY6" fmla="*/ 6172200 h 6858000"/>
              <a:gd name="connsiteX7" fmla="*/ 11506201 w 12192001"/>
              <a:gd name="connsiteY7" fmla="*/ 6172200 h 6858000"/>
              <a:gd name="connsiteX8" fmla="*/ 11506201 w 12192001"/>
              <a:gd name="connsiteY8" fmla="*/ 685801 h 6858000"/>
              <a:gd name="connsiteX9" fmla="*/ 685800 w 12192001"/>
              <a:gd name="connsiteY9" fmla="*/ 685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5800" y="685801"/>
                </a:moveTo>
                <a:lnTo>
                  <a:pt x="685800" y="6172200"/>
                </a:lnTo>
                <a:lnTo>
                  <a:pt x="11506201" y="6172200"/>
                </a:lnTo>
                <a:lnTo>
                  <a:pt x="11506201" y="685801"/>
                </a:lnTo>
                <a:lnTo>
                  <a:pt x="685800" y="685801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81" y="1835732"/>
            <a:ext cx="9563100" cy="43227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8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6" r:id="rId2"/>
    <p:sldLayoutId id="2147483757" r:id="rId3"/>
    <p:sldLayoutId id="2147483767" r:id="rId4"/>
    <p:sldLayoutId id="2147483758" r:id="rId5"/>
    <p:sldLayoutId id="2147483761" r:id="rId6"/>
    <p:sldLayoutId id="2147483759" r:id="rId7"/>
    <p:sldLayoutId id="2147483746" r:id="rId8"/>
    <p:sldLayoutId id="2147483769" r:id="rId9"/>
    <p:sldLayoutId id="2147483749" r:id="rId10"/>
    <p:sldLayoutId id="2147483768" r:id="rId11"/>
    <p:sldLayoutId id="2147483765" r:id="rId12"/>
    <p:sldLayoutId id="214748376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272">
          <p15:clr>
            <a:srgbClr val="F26B43"/>
          </p15:clr>
        </p15:guide>
        <p15:guide id="4" pos="340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pos="3000">
          <p15:clr>
            <a:srgbClr val="F26B43"/>
          </p15:clr>
        </p15:guide>
        <p15:guide id="7" pos="2568">
          <p15:clr>
            <a:srgbClr val="F26B43"/>
          </p15:clr>
        </p15:guide>
        <p15:guide id="8" pos="2136">
          <p15:clr>
            <a:srgbClr val="F26B43"/>
          </p15:clr>
        </p15:guide>
        <p15:guide id="9" pos="432">
          <p15:clr>
            <a:srgbClr val="F26B43"/>
          </p15:clr>
        </p15:guide>
        <p15:guide id="10" pos="864">
          <p15:clr>
            <a:srgbClr val="F26B43"/>
          </p15:clr>
        </p15:guide>
        <p15:guide id="11" pos="1296">
          <p15:clr>
            <a:srgbClr val="F26B43"/>
          </p15:clr>
        </p15:guide>
        <p15:guide id="12" pos="1728">
          <p15:clr>
            <a:srgbClr val="F26B43"/>
          </p15:clr>
        </p15:guide>
        <p15:guide id="13" pos="7248">
          <p15:clr>
            <a:srgbClr val="F26B43"/>
          </p15:clr>
        </p15:guide>
        <p15:guide id="14" pos="6840">
          <p15:clr>
            <a:srgbClr val="F26B43"/>
          </p15:clr>
        </p15:guide>
        <p15:guide id="15" pos="6408">
          <p15:clr>
            <a:srgbClr val="F26B43"/>
          </p15:clr>
        </p15:guide>
        <p15:guide id="16" pos="6000">
          <p15:clr>
            <a:srgbClr val="F26B43"/>
          </p15:clr>
        </p15:guide>
        <p15:guide id="17" pos="5568">
          <p15:clr>
            <a:srgbClr val="F26B43"/>
          </p15:clr>
        </p15:guide>
        <p15:guide id="18" pos="5136">
          <p15:clr>
            <a:srgbClr val="F26B43"/>
          </p15:clr>
        </p15:guide>
        <p15:guide id="19" pos="4704">
          <p15:clr>
            <a:srgbClr val="F26B43"/>
          </p15:clr>
        </p15:guide>
        <p15:guide id="20" orient="horz" pos="3888">
          <p15:clr>
            <a:srgbClr val="F26B43"/>
          </p15:clr>
        </p15:guide>
        <p15:guide id="21" orient="horz" pos="3456">
          <p15:clr>
            <a:srgbClr val="F26B43"/>
          </p15:clr>
        </p15:guide>
        <p15:guide id="22" orient="horz" pos="864">
          <p15:clr>
            <a:srgbClr val="F26B43"/>
          </p15:clr>
        </p15:guide>
        <p15:guide id="23" orient="horz" pos="1296">
          <p15:clr>
            <a:srgbClr val="F26B43"/>
          </p15:clr>
        </p15:guide>
        <p15:guide id="24" orient="horz" pos="1728">
          <p15:clr>
            <a:srgbClr val="F26B43"/>
          </p15:clr>
        </p15:guide>
        <p15:guide id="25" orient="horz" pos="3024">
          <p15:clr>
            <a:srgbClr val="F26B43"/>
          </p15:clr>
        </p15:guide>
        <p15:guide id="26" orient="horz" pos="25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iffeyvalleyac.com/races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59FB18-B421-43A7-A91C-76D12F25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42" y="1371598"/>
            <a:ext cx="3987209" cy="2852057"/>
          </a:xfrm>
        </p:spPr>
        <p:txBody>
          <a:bodyPr anchor="b">
            <a:normAutofit/>
          </a:bodyPr>
          <a:lstStyle/>
          <a:p>
            <a:r>
              <a:rPr lang="en-US">
                <a:latin typeface="+mn-lt"/>
              </a:rPr>
              <a:t>Records Secretary Report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AEA8BC-D222-4C73-871D-A64D23C1F4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6042" y="4506686"/>
            <a:ext cx="3987209" cy="979715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2022/2023 Season</a:t>
            </a:r>
          </a:p>
        </p:txBody>
      </p:sp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793F8C62-4140-8302-34DB-C08517A5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8BEFCD-3A97-6EDE-5D98-4DDACEC3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69" y="1088567"/>
            <a:ext cx="12954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A2753-B849-3E75-CDBC-E9EED6AC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87" y="1681915"/>
            <a:ext cx="5731554" cy="36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51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CDEC0B-3BD0-7501-9B54-D1B6C0B6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0" y="0"/>
            <a:ext cx="3086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C6955-313D-8D84-6CD0-660B0FA59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1" y="698500"/>
            <a:ext cx="5715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7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BA088BB7-5181-12B0-1293-67B589A7C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510903"/>
            <a:ext cx="6819900" cy="3836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7FD9FC-6E5A-3DCE-22B9-BE9252256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958850"/>
            <a:ext cx="4889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9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F9D4-A51E-4E67-730A-79E7A45D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39" y="0"/>
            <a:ext cx="63215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19343-3FCC-BC9C-90B2-4C795E8A9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958850"/>
            <a:ext cx="4889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2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A person running on a trail&#10;&#10;Description automatically generated">
            <a:extLst>
              <a:ext uri="{FF2B5EF4-FFF2-40B4-BE49-F238E27FC236}">
                <a16:creationId xmlns:a16="http://schemas.microsoft.com/office/drawing/2014/main" id="{CEF3731F-3CBE-356A-B079-8D4CEAA4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527050"/>
            <a:ext cx="7772400" cy="582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AB2A1-D4BF-7208-9E17-F8B5A6D42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6100"/>
            <a:ext cx="4826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9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78EF87-7440-E241-9166-897E90BC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33171"/>
            <a:ext cx="7772400" cy="6105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1E069-511F-3D52-FB96-ADB14736E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171"/>
            <a:ext cx="4826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9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F16D0-33F0-CEAD-C3F8-7245E17C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74" y="279400"/>
            <a:ext cx="4724400" cy="629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FF813-B4CA-54DA-79DC-FF1E21419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044700"/>
            <a:ext cx="5715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4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900B52-9718-5724-CE32-4C814D2C1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44788"/>
          <a:stretch/>
        </p:blipFill>
        <p:spPr>
          <a:xfrm>
            <a:off x="680720" y="685799"/>
            <a:ext cx="10830560" cy="5486401"/>
          </a:xfrm>
          <a:prstGeom prst="rect">
            <a:avLst/>
          </a:pr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54ED37-D56C-4D45-820A-79419F5E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/>
              <a:t>Track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C412F3AD-1FA1-273D-FF1E-4FF72A461762}"/>
              </a:ext>
            </a:extLst>
          </p:cNvPr>
          <p:cNvSpPr txBox="1">
            <a:spLocks/>
          </p:cNvSpPr>
          <p:nvPr/>
        </p:nvSpPr>
        <p:spPr>
          <a:xfrm>
            <a:off x="1523998" y="5424113"/>
            <a:ext cx="9486902" cy="644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defRPr lang="en-US" sz="2400" i="1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>
                <a:latin typeface="+mn-lt"/>
              </a:rPr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254072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86" y="707289"/>
            <a:ext cx="9486900" cy="725118"/>
          </a:xfrm>
        </p:spPr>
        <p:txBody>
          <a:bodyPr/>
          <a:lstStyle/>
          <a:p>
            <a:r>
              <a:rPr lang="en-US"/>
              <a:t>track RACES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5" name="Content Placeholder 6" descr="Smart Art Graphic">
            <a:extLst>
              <a:ext uri="{FF2B5EF4-FFF2-40B4-BE49-F238E27FC236}">
                <a16:creationId xmlns:a16="http://schemas.microsoft.com/office/drawing/2014/main" id="{47C08B04-CAEF-EA73-D847-2911590B9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8150307"/>
              </p:ext>
            </p:extLst>
          </p:nvPr>
        </p:nvGraphicFramePr>
        <p:xfrm>
          <a:off x="1039686" y="1163638"/>
          <a:ext cx="10076654" cy="462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78A64BE-7BAA-30B7-F4BA-46FF9500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 dirty="0"/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4019279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959" y="853063"/>
            <a:ext cx="5480384" cy="725118"/>
          </a:xfrm>
        </p:spPr>
        <p:txBody>
          <a:bodyPr>
            <a:normAutofit fontScale="90000"/>
          </a:bodyPr>
          <a:lstStyle/>
          <a:p>
            <a:r>
              <a:rPr lang="en-US" dirty="0"/>
              <a:t>DUBLIN GRADED track SUMMARY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78A64BE-7BAA-30B7-F4BA-46FF9500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 dirty="0"/>
              <a:t>2022/2023 Season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F051C-E0B5-D4FF-F3DA-7E51CB80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1675"/>
            <a:ext cx="2565400" cy="474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9EEBB-4F58-201C-36FB-7114EAB28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096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F72537-CC82-5245-08FD-0B92222625A7}"/>
              </a:ext>
            </a:extLst>
          </p:cNvPr>
          <p:cNvSpPr txBox="1">
            <a:spLocks/>
          </p:cNvSpPr>
          <p:nvPr/>
        </p:nvSpPr>
        <p:spPr>
          <a:xfrm>
            <a:off x="2699658" y="1863603"/>
            <a:ext cx="4786083" cy="4141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Participation across 8 meets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Women 	6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Men	20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Top 3 Finishes from 88 starts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1</a:t>
            </a:r>
            <a:r>
              <a:rPr lang="en-US" sz="1800" baseline="30000" dirty="0">
                <a:solidFill>
                  <a:srgbClr val="0070C0"/>
                </a:solidFill>
                <a:latin typeface="+mn-lt"/>
              </a:rPr>
              <a:t>st</a:t>
            </a:r>
            <a:r>
              <a:rPr lang="en-US" sz="1800" dirty="0">
                <a:solidFill>
                  <a:srgbClr val="0070C0"/>
                </a:solidFill>
                <a:latin typeface="+mn-lt"/>
              </a:rPr>
              <a:t>  	6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2</a:t>
            </a:r>
            <a:r>
              <a:rPr lang="en-US" sz="1800" baseline="30000" dirty="0">
                <a:solidFill>
                  <a:srgbClr val="0070C0"/>
                </a:solidFill>
                <a:latin typeface="+mn-lt"/>
              </a:rPr>
              <a:t>nd</a:t>
            </a:r>
            <a:r>
              <a:rPr lang="en-US" sz="1800" dirty="0">
                <a:solidFill>
                  <a:srgbClr val="0070C0"/>
                </a:solidFill>
                <a:latin typeface="+mn-lt"/>
              </a:rPr>
              <a:t> 		9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3</a:t>
            </a:r>
            <a:r>
              <a:rPr lang="en-US" sz="1800" baseline="30000" dirty="0">
                <a:solidFill>
                  <a:srgbClr val="0070C0"/>
                </a:solidFill>
                <a:latin typeface="+mn-lt"/>
              </a:rPr>
              <a:t>rd</a:t>
            </a:r>
            <a:r>
              <a:rPr lang="en-US" sz="1800" dirty="0">
                <a:solidFill>
                  <a:srgbClr val="0070C0"/>
                </a:solidFill>
                <a:latin typeface="+mn-lt"/>
              </a:rPr>
              <a:t> 		14</a:t>
            </a:r>
          </a:p>
          <a:p>
            <a:pPr marL="5715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Top 3 Grand Prix Grade Winners: 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70C0"/>
                </a:solidFill>
                <a:latin typeface="+mn-lt"/>
              </a:rPr>
              <a:t>Orla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70C0"/>
                </a:solidFill>
                <a:latin typeface="+mn-lt"/>
              </a:rPr>
              <a:t>Sergei 	</a:t>
            </a:r>
            <a:r>
              <a:rPr lang="en-IE" sz="1400" b="0" i="0" u="none" strike="noStrike" kern="1200" dirty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🥇 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Grade C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70C0"/>
                </a:solidFill>
                <a:latin typeface="+mn-lt"/>
              </a:rPr>
              <a:t>Conor	</a:t>
            </a:r>
            <a:r>
              <a:rPr lang="en-IE" sz="1400" b="0" i="0" u="none" strike="noStrike" kern="1200" dirty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🥈 Grade C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70C0"/>
                </a:solidFill>
                <a:latin typeface="+mn-lt"/>
              </a:rPr>
              <a:t>Geoffrey</a:t>
            </a:r>
            <a:endParaRPr lang="en-US" sz="1800" dirty="0">
              <a:solidFill>
                <a:srgbClr val="0070C0"/>
              </a:solidFill>
              <a:latin typeface="+mn-lt"/>
            </a:endParaRPr>
          </a:p>
          <a:p>
            <a:endParaRPr lang="en-US" sz="18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21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9E374D-0626-4D9E-8631-87A544AA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 participation</a:t>
            </a:r>
          </a:p>
        </p:txBody>
      </p:sp>
      <p:graphicFrame>
        <p:nvGraphicFramePr>
          <p:cNvPr id="10" name="Content Placeholder 9" descr="bar chart">
            <a:extLst>
              <a:ext uri="{FF2B5EF4-FFF2-40B4-BE49-F238E27FC236}">
                <a16:creationId xmlns:a16="http://schemas.microsoft.com/office/drawing/2014/main" id="{1F7D8C88-AEF9-4DF2-A439-93DA07BC1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109290"/>
              </p:ext>
            </p:extLst>
          </p:nvPr>
        </p:nvGraphicFramePr>
        <p:xfrm>
          <a:off x="1341438" y="2259013"/>
          <a:ext cx="9563100" cy="356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55899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FDB4262B-1C09-42D6-A637-D364A352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239" y="904683"/>
            <a:ext cx="3043238" cy="1128258"/>
          </a:xfrm>
        </p:spPr>
        <p:txBody>
          <a:bodyPr anchor="b">
            <a:normAutofit/>
          </a:bodyPr>
          <a:lstStyle/>
          <a:p>
            <a:r>
              <a:rPr lang="en-US"/>
              <a:t>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9CACC-6580-620F-54DB-C16F12A58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81" b="7037"/>
          <a:stretch/>
        </p:blipFill>
        <p:spPr>
          <a:xfrm>
            <a:off x="20" y="10"/>
            <a:ext cx="3390880" cy="685799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977A-6FCD-459E-92BB-8BD5B3EDAC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49969" y="2290117"/>
            <a:ext cx="3959052" cy="3442290"/>
          </a:xfrm>
        </p:spPr>
        <p:txBody>
          <a:bodyPr>
            <a:normAutofit/>
          </a:bodyPr>
          <a:lstStyle/>
          <a:p>
            <a:r>
              <a:rPr lang="en-US"/>
              <a:t>Cross Country Season</a:t>
            </a:r>
          </a:p>
          <a:p>
            <a:r>
              <a:rPr lang="en-US"/>
              <a:t>Track Season</a:t>
            </a:r>
          </a:p>
          <a:p>
            <a:r>
              <a:rPr lang="en-US"/>
              <a:t>Road Races</a:t>
            </a:r>
          </a:p>
          <a:p>
            <a:r>
              <a:rPr lang="en-US"/>
              <a:t>LVAC Championships &amp; Trophies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BDC8C-FDC1-9021-CAA7-5BCD234521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18"/>
          <a:stretch/>
        </p:blipFill>
        <p:spPr>
          <a:xfrm>
            <a:off x="8801100" y="10"/>
            <a:ext cx="3390900" cy="6857990"/>
          </a:xfrm>
          <a:prstGeom prst="rect">
            <a:avLst/>
          </a:prstGeom>
          <a:noFill/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89AED2E-780E-464D-867D-1756DC80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13E9FD-500B-4FA6-89C3-3A998652D3A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9E374D-0626-4D9E-8631-87A544AA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Dublin graded races</a:t>
            </a:r>
          </a:p>
        </p:txBody>
      </p:sp>
      <p:graphicFrame>
        <p:nvGraphicFramePr>
          <p:cNvPr id="10" name="Content Placeholder 9" descr="bar chart">
            <a:extLst>
              <a:ext uri="{FF2B5EF4-FFF2-40B4-BE49-F238E27FC236}">
                <a16:creationId xmlns:a16="http://schemas.microsoft.com/office/drawing/2014/main" id="{1F7D8C88-AEF9-4DF2-A439-93DA07BC1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135027"/>
              </p:ext>
            </p:extLst>
          </p:nvPr>
        </p:nvGraphicFramePr>
        <p:xfrm>
          <a:off x="1341438" y="2259013"/>
          <a:ext cx="9563100" cy="356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1032770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9E374D-0626-4D9E-8631-87A544AA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Dublin graded APPEARANCES</a:t>
            </a:r>
          </a:p>
        </p:txBody>
      </p:sp>
      <p:graphicFrame>
        <p:nvGraphicFramePr>
          <p:cNvPr id="10" name="Content Placeholder 9" descr="bar chart">
            <a:extLst>
              <a:ext uri="{FF2B5EF4-FFF2-40B4-BE49-F238E27FC236}">
                <a16:creationId xmlns:a16="http://schemas.microsoft.com/office/drawing/2014/main" id="{1F7D8C88-AEF9-4DF2-A439-93DA07BC1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738315"/>
              </p:ext>
            </p:extLst>
          </p:nvPr>
        </p:nvGraphicFramePr>
        <p:xfrm>
          <a:off x="1341438" y="2259013"/>
          <a:ext cx="9563100" cy="356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1057129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74028-C5A0-4484-CA82-B5FA1DF6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94" y="1219200"/>
            <a:ext cx="6286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36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11D8C-B44D-9684-D39E-7DEA03E9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4974"/>
            <a:ext cx="6896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0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FC778-BAEF-8C1F-2D49-0FBF7DC6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8" y="863600"/>
            <a:ext cx="6413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56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F6F61-EC4F-A3AC-803D-7221377D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3" y="1631950"/>
            <a:ext cx="69215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64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E948F-44F0-6E97-E296-45D3C982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6710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59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E4824-EEE0-ADC2-24B3-146D2670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7" y="0"/>
            <a:ext cx="6367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94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BE16A-0692-236C-A70E-D63B8FB0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2" y="495300"/>
            <a:ext cx="63627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40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8488A-C876-C662-EE2A-B5518908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0" y="698500"/>
            <a:ext cx="67818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8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FAF1641-E549-4564-B607-F445A2D8B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2022/2023 Season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1EDB3-E63D-90C0-674F-2034F7C6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52081"/>
            <a:ext cx="7772400" cy="49538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2660BA-56D7-DBE9-C59B-DE182131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CROSS COUNTRY</a:t>
            </a:r>
            <a:br>
              <a:rPr lang="en-IE" dirty="0"/>
            </a:br>
            <a:r>
              <a:rPr lang="en-IE" dirty="0"/>
              <a:t>2022/2023 Season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2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2022/2023 Season 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6B6F5-0484-DECD-1CDD-F5DD8852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5" y="836268"/>
            <a:ext cx="7772400" cy="4472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E684D-43B7-3BED-4E4C-C24AED43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437901"/>
            <a:ext cx="36703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81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2022/2023 Season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9CF04-974D-F14C-77E3-6D7EA688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144" y="381000"/>
            <a:ext cx="3429000" cy="609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3EC18-129C-38BD-FE14-2A38D733C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66" y="721327"/>
            <a:ext cx="5510700" cy="308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C10C78-836E-C7C1-BF00-433AE8E39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934" y="3838842"/>
            <a:ext cx="4568732" cy="22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58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F2D8D-1DFA-0E67-9654-F09F47017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" r="3089"/>
          <a:stretch/>
        </p:blipFill>
        <p:spPr>
          <a:xfrm>
            <a:off x="680720" y="685799"/>
            <a:ext cx="10830560" cy="5486401"/>
          </a:xfrm>
          <a:prstGeom prst="rect">
            <a:avLst/>
          </a:pr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54ED37-D56C-4D45-820A-79419F5E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>
                <a:latin typeface="+mn-lt"/>
              </a:rPr>
              <a:t>ROAD RACES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FAF1641-E549-4564-B607-F445A2D8B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960709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F311589D-80A2-49DE-B70B-25A1F203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53" y="695991"/>
            <a:ext cx="5600700" cy="919286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  <a:latin typeface="+mn-lt"/>
              </a:rPr>
              <a:t>ROAD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859F0-75FD-4814-B407-4CD21623F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4643" y="1834488"/>
            <a:ext cx="6991492" cy="3747232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56 Athletes took part across 10 championship races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Championship Races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National	7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Leinster	1	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Dublin 	2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Team Medals 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🥈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🥈🥉🥉🥈</a:t>
            </a:r>
            <a:endParaRPr lang="en-US" sz="200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rgbClr val="0070C0"/>
                </a:solidFill>
                <a:latin typeface="+mn-lt"/>
              </a:rPr>
              <a:t>Individual Medals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🥇🥈🥇🥈🥇🥈🥈🥈🥈🥈🥉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🥇🥈🥈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🥉🥉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🥉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E">
                <a:solidFill>
                  <a:srgbClr val="0070C0"/>
                </a:solidFill>
                <a:latin typeface="+mn-lt"/>
              </a:rPr>
              <a:t>13 Other Club Races participated in</a:t>
            </a:r>
            <a:endParaRPr lang="en-IE" sz="2000" b="0" i="0" u="none" strike="noStrike" kern="1200">
              <a:solidFill>
                <a:srgbClr val="0070C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E" sz="2000" b="0" i="0" u="none" strike="noStrike" kern="1200">
              <a:solidFill>
                <a:srgbClr val="0070C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endParaRPr lang="en-US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7970EA-4EC5-4783-B609-7C461D13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6613E9FD-500B-4FA6-89C3-3A998652D3A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A9881-03D5-E65A-3736-651C6D9B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F769D-FFAD-0664-A895-337BA9EF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E39BE-4D36-99C5-13DE-89F3E7C20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331" y="92010"/>
            <a:ext cx="2879026" cy="3046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3F61F-0134-5330-8E91-DA8595BC0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331" y="3192771"/>
            <a:ext cx="2867737" cy="357321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1E647D4-EBB9-1424-270C-5F91C915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2220402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F311589D-80A2-49DE-B70B-25A1F203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53" y="695991"/>
            <a:ext cx="5600700" cy="919286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  <a:latin typeface="+mn-lt"/>
              </a:rPr>
              <a:t>ROAD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859F0-75FD-4814-B407-4CD21623F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4643" y="1834488"/>
            <a:ext cx="6991492" cy="3747232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56 Athletes took part across 10 championship races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Championship Races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National	7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Leinster	1	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Dublin 	2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Team Medals 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🥈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🥈🥉🥉🥈</a:t>
            </a:r>
            <a:endParaRPr lang="en-US" sz="200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rgbClr val="0070C0"/>
                </a:solidFill>
                <a:latin typeface="+mn-lt"/>
              </a:rPr>
              <a:t>Individual Medals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🥇🥈🥇🥈🥇🥈🥈🥈🥈🥈🥉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🥇🥈🥈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🥉🥉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🥉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E">
                <a:solidFill>
                  <a:srgbClr val="0070C0"/>
                </a:solidFill>
                <a:latin typeface="+mn-lt"/>
              </a:rPr>
              <a:t>13 Other Club Races participated in</a:t>
            </a:r>
            <a:endParaRPr lang="en-IE" sz="2000" b="0" i="0" u="none" strike="noStrike" kern="1200">
              <a:solidFill>
                <a:srgbClr val="0070C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E" sz="2000" b="0" i="0" u="none" strike="noStrike" kern="1200">
              <a:solidFill>
                <a:srgbClr val="0070C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endParaRPr lang="en-US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7970EA-4EC5-4783-B609-7C461D13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6613E9FD-500B-4FA6-89C3-3A998652D3A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A9881-03D5-E65A-3736-651C6D9B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F769D-FFAD-0664-A895-337BA9EF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E39BE-4D36-99C5-13DE-89F3E7C20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331" y="92010"/>
            <a:ext cx="2879026" cy="3046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3F61F-0134-5330-8E91-DA8595BC0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331" y="3192771"/>
            <a:ext cx="2867737" cy="357321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1E647D4-EBB9-1424-270C-5F91C915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576836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86" y="707289"/>
            <a:ext cx="9486900" cy="725118"/>
          </a:xfrm>
        </p:spPr>
        <p:txBody>
          <a:bodyPr/>
          <a:lstStyle/>
          <a:p>
            <a:r>
              <a:rPr lang="en-US"/>
              <a:t>ROAD RACES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7" name="Content Placeholder 6" descr="Smart Art Graphic">
            <a:extLst>
              <a:ext uri="{FF2B5EF4-FFF2-40B4-BE49-F238E27FC236}">
                <a16:creationId xmlns:a16="http://schemas.microsoft.com/office/drawing/2014/main" id="{B586D94B-4F87-3B3F-90CF-C374314573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9686" y="1163638"/>
          <a:ext cx="10076654" cy="462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71E87D1-C538-EF4B-343E-EFA96D9A5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468393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927087"/>
            <a:ext cx="9486900" cy="725118"/>
          </a:xfrm>
        </p:spPr>
        <p:txBody>
          <a:bodyPr anchor="b">
            <a:normAutofit/>
          </a:bodyPr>
          <a:lstStyle/>
          <a:p>
            <a:r>
              <a:rPr lang="en-US"/>
              <a:t>5k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518F3C-CC40-4C0E-931C-53467D4C3266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F72A87-514C-7713-A107-3C863C3A1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61432"/>
              </p:ext>
            </p:extLst>
          </p:nvPr>
        </p:nvGraphicFramePr>
        <p:xfrm>
          <a:off x="789366" y="1920241"/>
          <a:ext cx="4861703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894">
                  <a:extLst>
                    <a:ext uri="{9D8B030D-6E8A-4147-A177-3AD203B41FA5}">
                      <a16:colId xmlns:a16="http://schemas.microsoft.com/office/drawing/2014/main" val="192100415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96349272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49388982"/>
                    </a:ext>
                  </a:extLst>
                </a:gridCol>
                <a:gridCol w="724809">
                  <a:extLst>
                    <a:ext uri="{9D8B030D-6E8A-4147-A177-3AD203B41FA5}">
                      <a16:colId xmlns:a16="http://schemas.microsoft.com/office/drawing/2014/main" val="60769007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Date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Race Name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Athlete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Time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41002738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25-Aug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Celbridge AC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Mark Naylor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16.35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1619664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Geoffrey Alexandre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16.38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0159340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03-Jun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Bohermeen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Arnaud Benjacar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16.45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4220569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Arnaud Benjacar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16.57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6431332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24-Jul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Sergei Dolgy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16.57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4895847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24-Jul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Geoffrey Alexandre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17.00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8063472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Sergei Dolgy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17.17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15855323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Paul Balfe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17.50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22313238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25-Aug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Celbridge AC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Keith Lunders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18.06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4531878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Tom O'Connor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18.13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11187793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Keith Lunders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18.44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1669426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24-Jul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Keith </a:t>
                      </a:r>
                      <a:r>
                        <a:rPr lang="en-IE" sz="1400" u="none" strike="noStrike" err="1">
                          <a:effectLst/>
                        </a:rPr>
                        <a:t>Lunders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18.45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291314543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B885C5A-B349-1402-20F1-A74E2B9C1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725154"/>
              </p:ext>
            </p:extLst>
          </p:nvPr>
        </p:nvGraphicFramePr>
        <p:xfrm>
          <a:off x="6463791" y="1920241"/>
          <a:ext cx="4861703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894">
                  <a:extLst>
                    <a:ext uri="{9D8B030D-6E8A-4147-A177-3AD203B41FA5}">
                      <a16:colId xmlns:a16="http://schemas.microsoft.com/office/drawing/2014/main" val="192100415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96349272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49388982"/>
                    </a:ext>
                  </a:extLst>
                </a:gridCol>
                <a:gridCol w="724809">
                  <a:extLst>
                    <a:ext uri="{9D8B030D-6E8A-4147-A177-3AD203B41FA5}">
                      <a16:colId xmlns:a16="http://schemas.microsoft.com/office/drawing/2014/main" val="60769007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Date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Race Name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Athlete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Time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41002738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Declan Connor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19.02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1619664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Philip Williams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19.12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0159340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24-Jul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Peter Bowe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19.43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4220569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Rachel Murphy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20.07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6431332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Kevin McDonnell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20.19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4895847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Brigid Long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20.37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8063472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Siobhán Nugent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20.50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15855323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14-Nov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Dublin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Siobhán Nugent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21.18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22313238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24-Jul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err="1">
                          <a:effectLst/>
                        </a:rPr>
                        <a:t>Siobhán</a:t>
                      </a:r>
                      <a:r>
                        <a:rPr lang="en-IE" sz="1400" u="none" strike="noStrike">
                          <a:effectLst/>
                        </a:rPr>
                        <a:t> Nugent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21.36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4531878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25-Sep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Rathfarnam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Paddy Reilly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22.37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11187793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25-Sep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err="1">
                          <a:effectLst/>
                        </a:rPr>
                        <a:t>Rathfarnam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Úna Reilly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23.35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1669426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25-Sep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err="1">
                          <a:effectLst/>
                        </a:rPr>
                        <a:t>Rathfarnam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Pat Collins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23.52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2913145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315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A6103-059C-FBDA-D09D-C202DC2A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93" y="1543050"/>
            <a:ext cx="43561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7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B061A-21DC-9252-0AB7-A63D53A2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58" y="825500"/>
            <a:ext cx="43561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04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7D271-AD68-E184-35DD-1041B66B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08" y="0"/>
            <a:ext cx="42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0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F311589D-80A2-49DE-B70B-25A1F203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53" y="695991"/>
            <a:ext cx="5600700" cy="919286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  <a:latin typeface="+mn-lt"/>
              </a:rPr>
              <a:t>XC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859F0-75FD-4814-B407-4CD21623F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37440" y="1834488"/>
            <a:ext cx="6285336" cy="3747232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38 Athletes took part across 10 championship races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111 athletes entered 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Women	36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Men	40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Masters 	35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Women’s Team Medals </a:t>
            </a:r>
            <a:r>
              <a:rPr lang="en-IE" sz="2000" b="0" i="0" u="none" strike="noStrike" kern="1200" dirty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🥈🥈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Masters Individual Medals </a:t>
            </a:r>
            <a:r>
              <a:rPr lang="en-IE" sz="2000" b="0" i="0" u="none" strike="noStrike" kern="1200" dirty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🥇🥈🥉🥇🥇🥇🥈🥉🥇🥉🥉🥉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E" dirty="0">
                <a:solidFill>
                  <a:srgbClr val="0070C0"/>
                </a:solidFill>
                <a:latin typeface="+mn-lt"/>
              </a:rPr>
              <a:t>10+ Tents Assembled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🙏👏 🙏👏 🙏👏 🙏👏 🙏👏</a:t>
            </a:r>
          </a:p>
          <a:p>
            <a:pPr marL="342900" lvl="1" indent="-342900"/>
            <a:endParaRPr lang="en-US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+mn-lt"/>
            </a:endParaRPr>
          </a:p>
          <a:p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7970EA-4EC5-4783-B609-7C461D13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6613E9FD-500B-4FA6-89C3-3A998652D3A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14B47-3D9B-960E-72D3-19D86A72A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120" y="3512939"/>
            <a:ext cx="3039594" cy="30489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DA9881-03D5-E65A-3736-651C6D9B9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F769D-FFAD-0664-A895-337BA9EF0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3BAA64-2BA0-21F9-631D-A6EB370FF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766" y="216145"/>
            <a:ext cx="3551464" cy="3117603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0C6F5AA-7B75-28C5-4BB6-0480E694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1962096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B464B-83F7-9E77-0F6D-F4DC7785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20" y="2343150"/>
            <a:ext cx="4356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18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B86C4-F41D-7099-F26C-865E18DE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2" y="0"/>
            <a:ext cx="4736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56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B7779-6C2E-56C0-C1FF-08A93A9D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68" y="3409950"/>
            <a:ext cx="4114800" cy="2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1572E9-9FBB-A944-DAA5-0DA3B3845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168" y="136525"/>
            <a:ext cx="4114800" cy="294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49AFD-8D91-1839-54C9-3004DB83C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17" y="136526"/>
            <a:ext cx="3201157" cy="343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33895-FC6C-19BE-AD1B-0E494BE4A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462" y="136525"/>
            <a:ext cx="4025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27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D9E85-F7BA-04F2-D54D-2532EC67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3" y="630583"/>
            <a:ext cx="7099300" cy="538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D1B5E6-4689-143A-2C2C-6F2BBA2F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400" y="3481733"/>
            <a:ext cx="3610799" cy="2874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7452A-593D-475A-C223-2489306AF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399" y="501650"/>
            <a:ext cx="3610799" cy="287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61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6AD52-5519-FD27-6BF9-DBC32784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399" y="3504421"/>
            <a:ext cx="3610799" cy="2874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88C06-3A83-3A61-BB97-CA7BA3603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99" y="113197"/>
            <a:ext cx="3610799" cy="3391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FBE7E-15C6-35B2-AFEC-796ACDD62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513" y="736600"/>
            <a:ext cx="5892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04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7FD3D-12A4-BCC9-8FCC-E4CA4675C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94" y="2070100"/>
            <a:ext cx="6553200" cy="271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971E47-D0E9-3974-EF9D-1F5BEF191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940" y="189948"/>
            <a:ext cx="15748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A0F9F-C4C7-5768-7144-E0094FFAE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287" y="189948"/>
            <a:ext cx="15748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22D98-43EB-2DA0-1586-AF8503983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0473" y="2873605"/>
            <a:ext cx="1996933" cy="33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50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28F48-A5A8-F6E3-B3AC-33A71CAC4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67" y="868569"/>
            <a:ext cx="5880100" cy="267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CF445C-E068-0865-6470-71A63F50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808" y="2696265"/>
            <a:ext cx="48514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94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2D0C7-45E4-B4D9-8396-1E2F4911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89" y="719483"/>
            <a:ext cx="6324685" cy="2368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C3163-9251-0733-CF5B-5A09979BD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43" y="2931491"/>
            <a:ext cx="4373912" cy="32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86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Picture 2" descr="A group of people standing on a podium&#10;&#10;Description automatically generated">
            <a:extLst>
              <a:ext uri="{FF2B5EF4-FFF2-40B4-BE49-F238E27FC236}">
                <a16:creationId xmlns:a16="http://schemas.microsoft.com/office/drawing/2014/main" id="{0494EFF3-C20F-5970-5D8C-F25D77B1A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05" y="2054088"/>
            <a:ext cx="5454373" cy="4090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3225D7-6657-4E43-752E-B63A2CFC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05" y="817908"/>
            <a:ext cx="5816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52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0C1D5-89D7-FBAB-ABC6-AED82A52A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67" y="136525"/>
            <a:ext cx="4513989" cy="61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0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86" y="721995"/>
            <a:ext cx="10076654" cy="725118"/>
          </a:xfrm>
        </p:spPr>
        <p:txBody>
          <a:bodyPr/>
          <a:lstStyle/>
          <a:p>
            <a:r>
              <a:rPr lang="en-US">
                <a:latin typeface="+mn-lt"/>
              </a:rPr>
              <a:t>CROSS COUNTRY races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Content Placeholder 6" descr="Smart Art Graphic">
            <a:extLst>
              <a:ext uri="{FF2B5EF4-FFF2-40B4-BE49-F238E27FC236}">
                <a16:creationId xmlns:a16="http://schemas.microsoft.com/office/drawing/2014/main" id="{B586D94B-4F87-3B3F-90CF-C37431457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921884"/>
              </p:ext>
            </p:extLst>
          </p:nvPr>
        </p:nvGraphicFramePr>
        <p:xfrm>
          <a:off x="1039686" y="1163638"/>
          <a:ext cx="10076654" cy="462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15A64AB-0FCF-AE41-1B86-00D60016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4177610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0C617-26F9-5F2C-1F14-46B1FACC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13" y="1216059"/>
            <a:ext cx="6868582" cy="4425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DFD64-F174-3AD5-9310-490B7C374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87" y="1413374"/>
            <a:ext cx="4268568" cy="34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B1011-0DA5-CCF2-B0FA-F8296565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24" y="1446169"/>
            <a:ext cx="5336722" cy="3965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E88812-621A-294E-3EFA-A8D51AEC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46" y="829862"/>
            <a:ext cx="5643265" cy="50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63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E48AAE-A5D3-8CCF-52FC-7C3ECCC6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22" y="1117600"/>
            <a:ext cx="6146800" cy="462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8D770-B67E-1952-31B2-5AEB0FFFA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649" y="1117601"/>
            <a:ext cx="4233862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39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EFAD4-8A40-9FAD-917A-22DB6EB8E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8" r="-1" b="3414"/>
          <a:stretch/>
        </p:blipFill>
        <p:spPr>
          <a:xfrm>
            <a:off x="680720" y="685799"/>
            <a:ext cx="10830560" cy="5486401"/>
          </a:xfrm>
          <a:prstGeom prst="rect">
            <a:avLst/>
          </a:pr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54ED37-D56C-4D45-820A-79419F5E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/>
              <a:t>CLUB CHAMPIONSHIPS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FAF1641-E549-4564-B607-F445A2D8B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>
            <a:normAutofit/>
          </a:bodyPr>
          <a:lstStyle/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1710407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>
                <a:latin typeface="+mn-lt"/>
              </a:rPr>
              <a:t>CLUB CHAMPIONSHIPS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1805263"/>
              </p:ext>
            </p:extLst>
          </p:nvPr>
        </p:nvGraphicFramePr>
        <p:xfrm>
          <a:off x="982766" y="1581281"/>
          <a:ext cx="10032763" cy="2492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0327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2183109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183109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183109">
                  <a:extLst>
                    <a:ext uri="{9D8B030D-6E8A-4147-A177-3AD203B41FA5}">
                      <a16:colId xmlns:a16="http://schemas.microsoft.com/office/drawing/2014/main" val="2042907334"/>
                    </a:ext>
                  </a:extLst>
                </a:gridCol>
                <a:gridCol w="2183109">
                  <a:extLst>
                    <a:ext uri="{9D8B030D-6E8A-4147-A177-3AD203B41FA5}">
                      <a16:colId xmlns:a16="http://schemas.microsoft.com/office/drawing/2014/main" val="66605724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Cross Country</a:t>
                      </a:r>
                    </a:p>
                    <a:p>
                      <a:pPr algn="ctr"/>
                      <a:r>
                        <a:rPr lang="en-US" sz="1400">
                          <a:latin typeface="+mn-lt"/>
                        </a:rPr>
                        <a:t>March 13</a:t>
                      </a:r>
                      <a:r>
                        <a:rPr lang="en-US" sz="1400" baseline="30000">
                          <a:latin typeface="+mn-lt"/>
                        </a:rPr>
                        <a:t>th</a:t>
                      </a:r>
                      <a:r>
                        <a:rPr lang="en-US" sz="1400">
                          <a:latin typeface="+mn-lt"/>
                        </a:rPr>
                        <a:t> 2022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800m Track </a:t>
                      </a:r>
                    </a:p>
                    <a:p>
                      <a:pPr algn="ctr"/>
                      <a:r>
                        <a:rPr lang="en-US" sz="1400">
                          <a:latin typeface="+mn-lt"/>
                        </a:rPr>
                        <a:t>June 27</a:t>
                      </a:r>
                      <a:r>
                        <a:rPr lang="en-US" sz="1400" baseline="30000">
                          <a:latin typeface="+mn-lt"/>
                        </a:rPr>
                        <a:t>th</a:t>
                      </a:r>
                      <a:r>
                        <a:rPr lang="en-US" sz="1400">
                          <a:latin typeface="+mn-lt"/>
                        </a:rPr>
                        <a:t>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1500m / 3000m Track July 11</a:t>
                      </a:r>
                      <a:r>
                        <a:rPr lang="en-US" sz="1400" baseline="30000">
                          <a:latin typeface="+mn-lt"/>
                        </a:rPr>
                        <a:t>th</a:t>
                      </a:r>
                      <a:r>
                        <a:rPr lang="en-US" sz="1400">
                          <a:latin typeface="+mn-lt"/>
                        </a:rPr>
                        <a:t>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5k / 10k Road September 18</a:t>
                      </a:r>
                      <a:r>
                        <a:rPr lang="en-US" sz="1400" baseline="30000">
                          <a:latin typeface="+mn-lt"/>
                        </a:rPr>
                        <a:t>th</a:t>
                      </a:r>
                      <a:r>
                        <a:rPr lang="en-US" sz="1400">
                          <a:latin typeface="+mn-lt"/>
                        </a:rPr>
                        <a:t>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Women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</a:t>
                      </a:r>
                      <a:r>
                        <a:rPr lang="en-IE" sz="14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Sinéad</a:t>
                      </a: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McDonald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Mollie O'Donnell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Siobhan Nugent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Mollie O’Donnell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Sile Muldowney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Ciara Broderick Farrell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Mollie O’Donnell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Jen Preston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Sile Muldowney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Mollie O’Donnell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Sile Muldowney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Ciara Broderick Farrell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Geoffrey Alexandre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Sergei </a:t>
                      </a:r>
                      <a:r>
                        <a:rPr lang="en-IE" sz="14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Dolgy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Tom O’Connor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l"/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Mark Naylor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Geoffrey Alexandre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Sergei </a:t>
                      </a:r>
                      <a:r>
                        <a:rPr lang="en-IE" sz="14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Dolgy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Mark Naylor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Sergei </a:t>
                      </a:r>
                      <a:r>
                        <a:rPr lang="en-IE" sz="14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Dolgy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Geoffrey Alexandre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Peter Arthur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Geoffrey Alexandre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Mark Naylor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1796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2021/2022 Season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F10F0-F8B6-2633-38A1-E075224A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858" y="4168341"/>
            <a:ext cx="1938763" cy="1934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8281F4-A203-2E14-796B-9ED5BC73D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253" y="4168341"/>
            <a:ext cx="1951083" cy="1934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D67F0-5EB5-E86D-75ED-82F9D432C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682" y="4160242"/>
            <a:ext cx="1938764" cy="1921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531FC-E8A7-4703-E20C-1C01E555A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9943" y="5236168"/>
            <a:ext cx="1946383" cy="846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38C250-09B6-1ECD-446A-392A50339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3135" y="4245293"/>
            <a:ext cx="832974" cy="936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CB442-A00A-9B44-B5A6-B142C8CE9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1504" y="4245293"/>
            <a:ext cx="753243" cy="9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85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>
                <a:latin typeface="+mn-lt"/>
              </a:rPr>
              <a:t>CLUB TROPHIES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59531"/>
              </p:ext>
            </p:extLst>
          </p:nvPr>
        </p:nvGraphicFramePr>
        <p:xfrm>
          <a:off x="982766" y="1581281"/>
          <a:ext cx="10368000" cy="154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042907334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66605724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Avondale Cup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Winter League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George Harrison Cup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Myles Cullen Cup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David Carroll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Brigid Long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Jen Preston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Joe Cooper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Sinead McDonald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John Touhy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</a:t>
                      </a:r>
                      <a:r>
                        <a:rPr lang="en-IE" sz="14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Siobhán</a:t>
                      </a: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Nugent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Rebecca McLoughlin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Mollie O’Donnell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Paul Balfe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Peter Arthur</a:t>
                      </a:r>
                      <a:br>
                        <a:rPr lang="en-IE" sz="1400"/>
                      </a:b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David Carroll</a:t>
                      </a:r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2021/2022 Season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0B974-0A55-73AF-5B67-391D141D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29" y="3318944"/>
            <a:ext cx="2508674" cy="2432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23E8CE-9F7C-FFEF-0AC0-866D0459C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664" y="3318943"/>
            <a:ext cx="2508674" cy="2432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28126-4E54-1EBC-1D5D-D9F5AA204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438" y="3318943"/>
            <a:ext cx="2508675" cy="24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28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4" y="744660"/>
            <a:ext cx="9486900" cy="725118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latin typeface="+mn-lt"/>
              </a:rPr>
              <a:t>RACE Results &amp; REPORTS: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2021/2022 Season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42FE6-20B6-8FF7-71AF-7E8584BD6CD2}"/>
              </a:ext>
            </a:extLst>
          </p:cNvPr>
          <p:cNvSpPr txBox="1"/>
          <p:nvPr/>
        </p:nvSpPr>
        <p:spPr>
          <a:xfrm>
            <a:off x="5603424" y="946558"/>
            <a:ext cx="6094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https://liffeyvalleyac.com/races/</a:t>
            </a:r>
            <a:endParaRPr lang="en-US" sz="280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86FE5-3A30-182F-4C1E-48C157BAA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00" y="1863970"/>
            <a:ext cx="5132667" cy="4110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10B909-D658-CBA5-9E83-A5CB07B94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970" y="1863970"/>
            <a:ext cx="5424304" cy="42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0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9E374D-0626-4D9E-8631-87A544AA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country participation</a:t>
            </a:r>
          </a:p>
        </p:txBody>
      </p:sp>
      <p:graphicFrame>
        <p:nvGraphicFramePr>
          <p:cNvPr id="10" name="Content Placeholder 9" descr="bar chart">
            <a:extLst>
              <a:ext uri="{FF2B5EF4-FFF2-40B4-BE49-F238E27FC236}">
                <a16:creationId xmlns:a16="http://schemas.microsoft.com/office/drawing/2014/main" id="{1F7D8C88-AEF9-4DF2-A439-93DA07BC1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996093"/>
              </p:ext>
            </p:extLst>
          </p:nvPr>
        </p:nvGraphicFramePr>
        <p:xfrm>
          <a:off x="1341438" y="2259013"/>
          <a:ext cx="9563100" cy="356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403344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>
                <a:latin typeface="+mn-lt"/>
              </a:rPr>
              <a:t>WOMEN TEAM POSITIONS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008645"/>
              </p:ext>
            </p:extLst>
          </p:nvPr>
        </p:nvGraphicFramePr>
        <p:xfrm>
          <a:off x="1341438" y="1581281"/>
          <a:ext cx="9060989" cy="388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00989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826133361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Novice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Intermediate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Senior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</a:t>
                      </a:r>
                      <a:endParaRPr 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</a:t>
                      </a:r>
                      <a:endParaRPr 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179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+mn-lt"/>
                        </a:rPr>
                        <a:t>6</a:t>
                      </a:r>
                      <a:r>
                        <a:rPr lang="en-US" sz="2800" baseline="30000">
                          <a:latin typeface="+mn-lt"/>
                        </a:rPr>
                        <a:t>th</a:t>
                      </a:r>
                      <a:endParaRPr lang="en-US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19510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Dublin Athletic Board">
            <a:extLst>
              <a:ext uri="{FF2B5EF4-FFF2-40B4-BE49-F238E27FC236}">
                <a16:creationId xmlns:a16="http://schemas.microsoft.com/office/drawing/2014/main" id="{26D21BC5-E3D5-77BF-1A96-2EF41A50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32" y="2362123"/>
            <a:ext cx="872147" cy="8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798CB-3AB6-DA50-5797-BB0D6972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32" y="3432962"/>
            <a:ext cx="865171" cy="865171"/>
          </a:xfrm>
          <a:prstGeom prst="rect">
            <a:avLst/>
          </a:prstGeom>
        </p:spPr>
      </p:pic>
      <p:pic>
        <p:nvPicPr>
          <p:cNvPr id="5" name="Picture 2" descr="Athletics Ireland | Dublin | Facebook">
            <a:extLst>
              <a:ext uri="{FF2B5EF4-FFF2-40B4-BE49-F238E27FC236}">
                <a16:creationId xmlns:a16="http://schemas.microsoft.com/office/drawing/2014/main" id="{C1263145-C2EA-ED11-78F6-01B75AC8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32" y="4449863"/>
            <a:ext cx="865171" cy="10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3976999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>
                <a:latin typeface="+mn-lt"/>
              </a:rPr>
              <a:t>Men TEAM POSITIONS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711718"/>
              </p:ext>
            </p:extLst>
          </p:nvPr>
        </p:nvGraphicFramePr>
        <p:xfrm>
          <a:off x="1341438" y="1581281"/>
          <a:ext cx="9133380" cy="388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41600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826133361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2815723682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159326977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Novice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Intermediate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Senior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Masters (M35)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Masters (M50)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+mn-lt"/>
                        </a:rPr>
                        <a:t>6</a:t>
                      </a:r>
                      <a:r>
                        <a:rPr lang="en-US" sz="2800" baseline="30000">
                          <a:latin typeface="+mn-lt"/>
                        </a:rPr>
                        <a:t>th</a:t>
                      </a:r>
                      <a:r>
                        <a:rPr lang="en-US" sz="2800"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+mn-lt"/>
                        </a:rPr>
                        <a:t>6</a:t>
                      </a:r>
                      <a:r>
                        <a:rPr lang="en-US" sz="2800" baseline="30000">
                          <a:latin typeface="+mn-lt"/>
                        </a:rPr>
                        <a:t>th</a:t>
                      </a:r>
                      <a:endParaRPr lang="en-US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179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latin typeface="+mn-lt"/>
                        </a:rPr>
                        <a:t>th</a:t>
                      </a:r>
                      <a:endParaRPr lang="en-US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19510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Dublin Athletic Board">
            <a:extLst>
              <a:ext uri="{FF2B5EF4-FFF2-40B4-BE49-F238E27FC236}">
                <a16:creationId xmlns:a16="http://schemas.microsoft.com/office/drawing/2014/main" id="{26D21BC5-E3D5-77BF-1A96-2EF41A50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69" y="2319093"/>
            <a:ext cx="872147" cy="8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798CB-3AB6-DA50-5797-BB0D6972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245" y="3397005"/>
            <a:ext cx="865171" cy="865171"/>
          </a:xfrm>
          <a:prstGeom prst="rect">
            <a:avLst/>
          </a:prstGeom>
        </p:spPr>
      </p:pic>
      <p:pic>
        <p:nvPicPr>
          <p:cNvPr id="5" name="Picture 2" descr="Athletics Ireland | Dublin | Facebook">
            <a:extLst>
              <a:ext uri="{FF2B5EF4-FFF2-40B4-BE49-F238E27FC236}">
                <a16:creationId xmlns:a16="http://schemas.microsoft.com/office/drawing/2014/main" id="{C1263145-C2EA-ED11-78F6-01B75AC8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69" y="4451433"/>
            <a:ext cx="865171" cy="10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367BCA-3179-A586-8A98-456E46F8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394692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>
                <a:latin typeface="+mn-lt"/>
              </a:rPr>
              <a:t>Individual Master MEDALS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710051"/>
              </p:ext>
            </p:extLst>
          </p:nvPr>
        </p:nvGraphicFramePr>
        <p:xfrm>
          <a:off x="1341437" y="1581281"/>
          <a:ext cx="9648000" cy="2451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826133361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l"/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🥇Tom O’Connor M60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🥈Una Reilly F70 </a:t>
                      </a:r>
                    </a:p>
                    <a:p>
                      <a:pPr algn="l"/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🥉Arnaud </a:t>
                      </a:r>
                      <a:r>
                        <a:rPr lang="en-IE" sz="14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Benjacar</a:t>
                      </a: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M50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🥇Peter Arthur M35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🥈Tom O’Connor M60</a:t>
                      </a:r>
                    </a:p>
                    <a:p>
                      <a:pPr algn="l"/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🥉Pat Collins M70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🥇Peter Arthur M35 County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🥇Arnaud </a:t>
                      </a:r>
                      <a:r>
                        <a:rPr lang="en-IE" sz="14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Benjacar</a:t>
                      </a: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M50 County</a:t>
                      </a:r>
                    </a:p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🥇Pat Collins M75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🥉Una Reilly F70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🥉Peter Arthur M35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+mn-lt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🥈Tom O’Connor M60 (Team)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 descr="Dublin Athletic Board">
            <a:extLst>
              <a:ext uri="{FF2B5EF4-FFF2-40B4-BE49-F238E27FC236}">
                <a16:creationId xmlns:a16="http://schemas.microsoft.com/office/drawing/2014/main" id="{26D21BC5-E3D5-77BF-1A96-2EF41A50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01" y="1697602"/>
            <a:ext cx="872147" cy="8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798CB-3AB6-DA50-5797-BB0D6972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460" y="1670631"/>
            <a:ext cx="865171" cy="865171"/>
          </a:xfrm>
          <a:prstGeom prst="rect">
            <a:avLst/>
          </a:prstGeom>
        </p:spPr>
      </p:pic>
      <p:pic>
        <p:nvPicPr>
          <p:cNvPr id="5" name="Picture 2" descr="Athletics Ireland | Dublin | Facebook">
            <a:extLst>
              <a:ext uri="{FF2B5EF4-FFF2-40B4-BE49-F238E27FC236}">
                <a16:creationId xmlns:a16="http://schemas.microsoft.com/office/drawing/2014/main" id="{C1263145-C2EA-ED11-78F6-01B75AC8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843" y="1621263"/>
            <a:ext cx="865171" cy="10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DC8E45-CC9E-8A64-1E6B-9B91DA76FC80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2022/2023 Season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BE78A-6F53-D668-2017-87B931689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280" y="1724573"/>
            <a:ext cx="1562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0226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LVAC Royal Blue">
      <a:dk1>
        <a:srgbClr val="000000"/>
      </a:dk1>
      <a:lt1>
        <a:srgbClr val="FFFFFF"/>
      </a:lt1>
      <a:dk2>
        <a:srgbClr val="242852"/>
      </a:dk2>
      <a:lt2>
        <a:srgbClr val="1B1BF9"/>
      </a:lt2>
      <a:accent1>
        <a:srgbClr val="4A66AC"/>
      </a:accent1>
      <a:accent2>
        <a:srgbClr val="629DD1"/>
      </a:accent2>
      <a:accent3>
        <a:srgbClr val="277FD9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Frame_Win32_LW_SL_v4" id="{66350BB4-053A-4187-9D4E-23A2C0603A88}" vid="{E45D63AB-3B63-492D-ACC7-7815E78CAC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1FE383-FFC9-4E8F-AF11-1EACEDE7E2AB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CF64E11-8065-459A-925E-8BCBA6259F9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132AF9-3F4B-4CF7-B0A1-5A88F3E95F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ClassicFrameVTI</Template>
  <TotalTime>1</TotalTime>
  <Words>1146</Words>
  <Application>Microsoft Macintosh PowerPoint</Application>
  <PresentationFormat>Widescreen</PresentationFormat>
  <Paragraphs>465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Courier New</vt:lpstr>
      <vt:lpstr>Gill Sans MT</vt:lpstr>
      <vt:lpstr>Goudy Old Style</vt:lpstr>
      <vt:lpstr>system-ui</vt:lpstr>
      <vt:lpstr>ClassicFrameVTI</vt:lpstr>
      <vt:lpstr>Records Secretary Report</vt:lpstr>
      <vt:lpstr>Content</vt:lpstr>
      <vt:lpstr>CROSS COUNTRY 2022/2023 Season Review</vt:lpstr>
      <vt:lpstr>XC SUMMARY</vt:lpstr>
      <vt:lpstr>CROSS COUNTRY races</vt:lpstr>
      <vt:lpstr>Cross country participation</vt:lpstr>
      <vt:lpstr>WOMEN TEAM POSITIONS</vt:lpstr>
      <vt:lpstr>Men TEAM POSITIONS</vt:lpstr>
      <vt:lpstr>Individual Master MEDALS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Track</vt:lpstr>
      <vt:lpstr>track RACES</vt:lpstr>
      <vt:lpstr>DUBLIN GRADED track SUMMARY</vt:lpstr>
      <vt:lpstr>Track participation</vt:lpstr>
      <vt:lpstr>Dublin graded races</vt:lpstr>
      <vt:lpstr>Dublin graded APPEARANCES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 RACES</vt:lpstr>
      <vt:lpstr>ROAD SUMMARY</vt:lpstr>
      <vt:lpstr>ROAD SUMMARY</vt:lpstr>
      <vt:lpstr>ROAD RACES</vt:lpstr>
      <vt:lpstr>5k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CLUB CHAMPIONSHIPS</vt:lpstr>
      <vt:lpstr>CLUB CHAMPIONSHIPS</vt:lpstr>
      <vt:lpstr>CLUB TROPHIES</vt:lpstr>
      <vt:lpstr>RACE Results &amp; REPORTS: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Paul Balfe</dc:creator>
  <cp:lastModifiedBy>Paul Balfe</cp:lastModifiedBy>
  <cp:revision>2</cp:revision>
  <dcterms:created xsi:type="dcterms:W3CDTF">2022-10-09T15:16:21Z</dcterms:created>
  <dcterms:modified xsi:type="dcterms:W3CDTF">2023-10-09T21:49:46Z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